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C9F6-178D-4C92-A2A5-CABA4926146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A3D3-2EBA-457C-ADBD-264ECB15F6D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5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985-6C04-4CD6-85C4-AC9F113DF01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C65F2-A6A8-4C79-9805-8454203AD3D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8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C5590-8A3D-408C-A8CF-569C4525AA2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8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E281-81FE-4A6A-AF52-392CA142D8D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2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DACBD-220E-4667-9349-28DD5D52A77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1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63B44-1C0B-4A8C-BDDF-E6ABF0B63E6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1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85EED-17DA-4238-A634-FDA5490574F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8993-83BE-4580-BC5F-2FFC1FA0C54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5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E9BB-DFDC-4850-9412-695FA41CBD7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D46C5C-3966-41A6-A55B-B2AAC9F8AA02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1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2708" name="Picture 4" descr="C:\Documents and Settings\padre\Documenti\Immagini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8" name="Picture 4" descr="C:\Documents and Settings\padre\Documenti\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2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4" name="Picture 4" descr="C:\Documents and Settings\padre\Documenti\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3" name="Picture 5" descr="C:\Documents and Settings\padre\Documenti\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C:\Documents and Settings\padre\Documenti\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C:\Documents and Settings\padre\Documenti\o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8" name="Picture 4" descr="C:\Documents and Settings\padre\Documenti\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8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7828" name="Picture 4" descr="C:\Documents and Settings\padre\Documenti\Immagini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9876" name="Picture 1028" descr="C:\Documents and Settings\padre\Documenti\Immagini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089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0900" name="Picture 2052" descr="C:\Documents and Settings\padre\Documenti\Immagini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24" name="Picture 1028" descr="C:\Documents and Settings\padre\Documenti\Immagini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4756" name="Picture 4" descr="C:\Documents and Settings\padre\Documenti\Immagini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2948" name="Picture 4" descr="C:\Documents and Settings\padre\Documenti\Immagini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3972" name="Picture 4" descr="C:\Documents and Settings\padre\Documenti\Immagini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4996" name="Picture 4" descr="C:\Documents and Settings\padre\Documenti\Immagini\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6020" name="Picture 4" descr="C:\Documents and Settings\padre\Documenti\Immagini\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8068" name="Picture 4" descr="C:\Documents and Settings\padre\Documenti\Immagini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8852" name="Picture 4" descr="C:\Documents and Settings\padre\Documenti\Immagini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C:\Documents and Settings\padre\Documenti\Immagini\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532" name="Picture 4" descr="C:\Documents and Settings\padre\Documenti\Immagini\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7044" name="Picture 4" descr="C:\Documents and Settings\padre\Documenti\Immagini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2" name="Picture 4" descr="C:\Documents and Settings\padre\Documenti\Immagini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6804" name="Picture 4" descr="C:\Documents and Settings\padre\Documenti\Immagini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7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6" name="Picture 4" descr="C:\Documents and Settings\padre\Documenti\Immagini\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4" name="Picture 4" descr="C:\Documents and Settings\padre\Documenti\Immagini\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Picture 4" descr="C:\Documents and Settings\padre\Documenti\Immagini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C:\Documents and Settings\padre\Documenti\Immagini\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1140" name="Picture 4" descr="C:\Documents and Settings\padre\Documenti\Immagini\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0" name="Picture 4" descr="C:\Documents and Settings\padre\Documenti\Immagini\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628" name="Picture 4" descr="C:\Documents and Settings\padre\Documenti\Immagini\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2" name="Picture 4" descr="C:\Documents and Settings\padre\Documenti\Immagini\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6" name="Picture 4" descr="C:\Documents and Settings\padre\Documenti\Immagini\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604" name="Picture 4" descr="C:\Documents and Settings\padre\Documenti\Immagini\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8372" name="Picture 4" descr="C:\Documents and Settings\padre\Documenti\Immagini\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700" name="Picture 4" descr="C:\Documents and Settings\padre\Documenti\Immagini\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748" name="Picture 4" descr="C:\Documents and Settings\padre\Documenti\Immagini\a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772" name="Picture 4" descr="C:\Documents and Settings\padre\Documenti\Immagini\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3796" name="Picture 4" descr="C:\Documents and Settings\padre\Documenti\Immagini\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4820" name="Picture 4" descr="C:\Documents and Settings\padre\Documenti\Immagini\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6868" name="Picture 4" descr="C:\Documents and Settings\padre\Documenti\Immagini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164" name="Picture 4" descr="C:\Documents and Settings\padre\Documenti\Immagini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3429" name="WordArt 5"/>
          <p:cNvSpPr>
            <a:spLocks noChangeArrowheads="1" noChangeShapeType="1" noTextEdit="1"/>
          </p:cNvSpPr>
          <p:nvPr/>
        </p:nvSpPr>
        <p:spPr bwMode="auto">
          <a:xfrm>
            <a:off x="914400" y="2443163"/>
            <a:ext cx="7391400" cy="35766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.. e con Voi egli ringrazia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il Signore,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la Madonna e San Girolamo</a:t>
            </a:r>
          </a:p>
        </p:txBody>
      </p:sp>
    </p:spTree>
    <p:extLst>
      <p:ext uri="{BB962C8B-B14F-4D97-AF65-F5344CB8AC3E}">
        <p14:creationId xmlns:p14="http://schemas.microsoft.com/office/powerpoint/2010/main" val="11308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3732" name="Picture 4" descr="C:\Documents and Settings\padre\Documenti\Immagini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9092" name="Picture 4" descr="C:\Documents and Settings\padre\Documenti\Immagini\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0325" y="6324600"/>
            <a:ext cx="908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14.3.1965, prima S. Messa in Sant’Alessio</a:t>
            </a:r>
          </a:p>
        </p:txBody>
      </p:sp>
    </p:spTree>
    <p:extLst>
      <p:ext uri="{BB962C8B-B14F-4D97-AF65-F5344CB8AC3E}">
        <p14:creationId xmlns:p14="http://schemas.microsoft.com/office/powerpoint/2010/main" val="3273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0116" name="Picture 1028" descr="C:\Documents and Settings\padre\Documenti\Immagini\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adre\Documenti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59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6" name="Picture 4" descr="C:\Documents and Settings\padre\Documenti\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Presentazione su schermo (4:3)</PresentationFormat>
  <Paragraphs>4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2019-04-03T18:57:28Z</dcterms:created>
  <dcterms:modified xsi:type="dcterms:W3CDTF">2019-04-03T18:58:37Z</dcterms:modified>
</cp:coreProperties>
</file>