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19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9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13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1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98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02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52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7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91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7553-7043-41E2-AA67-29CF1B193268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B885-71B5-4804-AB0F-BC7646C5D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53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CASE SOMASCHE ATTI\VENEZIA MADONNA SALUTE\Salute_20160721\IMG_8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" y="28149"/>
            <a:ext cx="5216524" cy="69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5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esktop\CASE SOMASCHE ATTI\VENEZIA MADONNA SALUTE\Salute_20160721\IMG_8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esktop\CASE SOMASCHE ATTI\VENEZIA MADONNA SALUTE\Salute_20160721\IMG_8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" y="0"/>
            <a:ext cx="527205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9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esktop\CASE SOMASCHE ATTI\VENEZIA MADONNA SALUTE\Salute_20160721\IMG_8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"/>
            <a:ext cx="5220342" cy="69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esktop\CASE SOMASCHE ATTI\VENEZIA MADONNA SALUTE\Salute_20160721\IMG_8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0"/>
            <a:ext cx="92765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3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esktop\CASE SOMASCHE ATTI\VENEZIA MADONNA SALUTE\Salute_20160721\IMG_8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" y="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9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esktop\CASE SOMASCHE ATTI\VENEZIA MADONNA SALUTE\Salute_20160721\IMG_8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"/>
            <a:ext cx="5136504" cy="68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53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2018-11-10T09:38:21Z</dcterms:created>
  <dcterms:modified xsi:type="dcterms:W3CDTF">2018-11-10T09:39:07Z</dcterms:modified>
</cp:coreProperties>
</file>