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94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28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19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33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6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60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64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47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16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58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9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0F2F9-EF5D-4F9B-BF24-A370BF1FC71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F5A9-B225-4502-ADB0-606707DA5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0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410847">
            <a:off x="685800" y="5949280"/>
            <a:ext cx="7772400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, </a:t>
            </a:r>
            <a:r>
              <a:rPr lang="it-IT" sz="1400" dirty="0" err="1" smtClean="0"/>
              <a:t>Riv</a:t>
            </a:r>
            <a:r>
              <a:rPr lang="it-IT" sz="1400" dirty="0" smtClean="0"/>
              <a:t>. Ordine </a:t>
            </a:r>
            <a:r>
              <a:rPr lang="it-IT" sz="1400" dirty="0" err="1" smtClean="0"/>
              <a:t>PP</a:t>
            </a:r>
            <a:r>
              <a:rPr lang="it-IT" sz="1400" dirty="0" smtClean="0"/>
              <a:t> Somaschi, pag. 75-75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75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840"/>
            <a:ext cx="9211718" cy="6423496"/>
          </a:xfrm>
        </p:spPr>
      </p:pic>
    </p:spTree>
    <p:extLst>
      <p:ext uri="{BB962C8B-B14F-4D97-AF65-F5344CB8AC3E}">
        <p14:creationId xmlns:p14="http://schemas.microsoft.com/office/powerpoint/2010/main" val="437580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Presentazione su schermo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, Riv. Ordine PP Somaschi, pag. 75-75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 Riv. Ordine PP Somaschi, pag. 75-75</dc:title>
  <dc:creator>lenovo</dc:creator>
  <cp:lastModifiedBy>lenovo</cp:lastModifiedBy>
  <cp:revision>1</cp:revision>
  <dcterms:created xsi:type="dcterms:W3CDTF">2016-06-16T07:32:54Z</dcterms:created>
  <dcterms:modified xsi:type="dcterms:W3CDTF">2016-06-16T07:39:33Z</dcterms:modified>
</cp:coreProperties>
</file>