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55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61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92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49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13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8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58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27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08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98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32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8C40-EA7B-4231-8567-9D24D468A0E6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982C-5F3B-43E7-88F5-2906DE219D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61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434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6174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873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7479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40"/>
            <a:ext cx="9127945" cy="6845959"/>
          </a:xfrm>
        </p:spPr>
      </p:pic>
    </p:spTree>
    <p:extLst>
      <p:ext uri="{BB962C8B-B14F-4D97-AF65-F5344CB8AC3E}">
        <p14:creationId xmlns:p14="http://schemas.microsoft.com/office/powerpoint/2010/main" val="1879135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309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020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38"/>
            <a:ext cx="9172184" cy="6879138"/>
          </a:xfrm>
        </p:spPr>
      </p:pic>
    </p:spTree>
    <p:extLst>
      <p:ext uri="{BB962C8B-B14F-4D97-AF65-F5344CB8AC3E}">
        <p14:creationId xmlns:p14="http://schemas.microsoft.com/office/powerpoint/2010/main" val="214159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" y="3656"/>
            <a:ext cx="9139124" cy="6854343"/>
          </a:xfrm>
        </p:spPr>
      </p:pic>
    </p:spTree>
    <p:extLst>
      <p:ext uri="{BB962C8B-B14F-4D97-AF65-F5344CB8AC3E}">
        <p14:creationId xmlns:p14="http://schemas.microsoft.com/office/powerpoint/2010/main" val="12453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35318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3941" y="1486786"/>
            <a:ext cx="6875157" cy="3867276"/>
          </a:xfrm>
        </p:spPr>
      </p:pic>
    </p:spTree>
    <p:extLst>
      <p:ext uri="{BB962C8B-B14F-4D97-AF65-F5344CB8AC3E}">
        <p14:creationId xmlns:p14="http://schemas.microsoft.com/office/powerpoint/2010/main" val="300048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77211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95166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257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224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5598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103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554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1125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5270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6536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46435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93377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42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030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" y="-22804"/>
            <a:ext cx="9174405" cy="6880804"/>
          </a:xfrm>
        </p:spPr>
      </p:pic>
    </p:spTree>
    <p:extLst>
      <p:ext uri="{BB962C8B-B14F-4D97-AF65-F5344CB8AC3E}">
        <p14:creationId xmlns:p14="http://schemas.microsoft.com/office/powerpoint/2010/main" val="2506498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8149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7945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2110540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2246234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7749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216664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70"/>
            <a:ext cx="9149827" cy="6862370"/>
          </a:xfrm>
        </p:spPr>
      </p:pic>
    </p:spTree>
    <p:extLst>
      <p:ext uri="{BB962C8B-B14F-4D97-AF65-F5344CB8AC3E}">
        <p14:creationId xmlns:p14="http://schemas.microsoft.com/office/powerpoint/2010/main" val="1251486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87980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6151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563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2"/>
            <a:ext cx="9142771" cy="6857078"/>
          </a:xfrm>
        </p:spPr>
      </p:pic>
    </p:spTree>
    <p:extLst>
      <p:ext uri="{BB962C8B-B14F-4D97-AF65-F5344CB8AC3E}">
        <p14:creationId xmlns:p14="http://schemas.microsoft.com/office/powerpoint/2010/main" val="2901892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518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745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582"/>
            <a:ext cx="9168775" cy="6876581"/>
          </a:xfrm>
        </p:spPr>
      </p:pic>
    </p:spTree>
    <p:extLst>
      <p:ext uri="{BB962C8B-B14F-4D97-AF65-F5344CB8AC3E}">
        <p14:creationId xmlns:p14="http://schemas.microsoft.com/office/powerpoint/2010/main" val="397796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588497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Presentazione su schermo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2016-03-16T13:20:29Z</dcterms:created>
  <dcterms:modified xsi:type="dcterms:W3CDTF">2016-03-16T13:47:58Z</dcterms:modified>
</cp:coreProperties>
</file>