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63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17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35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30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86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5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72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57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19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36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29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C9CD-53F2-4513-97E0-1ADC099AB239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3A37-011F-4F57-BBF2-5730CED0B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47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582"/>
            <a:ext cx="9168775" cy="6876581"/>
          </a:xfrm>
        </p:spPr>
      </p:pic>
    </p:spTree>
    <p:extLst>
      <p:ext uri="{BB962C8B-B14F-4D97-AF65-F5344CB8AC3E}">
        <p14:creationId xmlns:p14="http://schemas.microsoft.com/office/powerpoint/2010/main" val="77827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5453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112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922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949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31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0"/>
            <a:ext cx="9127945" cy="6845959"/>
          </a:xfrm>
        </p:spPr>
      </p:pic>
    </p:spTree>
    <p:extLst>
      <p:ext uri="{BB962C8B-B14F-4D97-AF65-F5344CB8AC3E}">
        <p14:creationId xmlns:p14="http://schemas.microsoft.com/office/powerpoint/2010/main" val="24884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291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24398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2016-03-16T13:53:56Z</dcterms:created>
  <dcterms:modified xsi:type="dcterms:W3CDTF">2016-03-16T13:54:23Z</dcterms:modified>
</cp:coreProperties>
</file>