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8F51-EC9E-4AEC-9FB5-0E297269E413}" type="datetimeFigureOut">
              <a:rPr lang="it-IT" smtClean="0"/>
              <a:t>10/06/2016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A20F-B685-4F6B-8ECC-94AF75ED6F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51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8F51-EC9E-4AEC-9FB5-0E297269E413}" type="datetimeFigureOut">
              <a:rPr lang="it-IT" smtClean="0"/>
              <a:t>10/06/2016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A20F-B685-4F6B-8ECC-94AF75ED6F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6059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8F51-EC9E-4AEC-9FB5-0E297269E413}" type="datetimeFigureOut">
              <a:rPr lang="it-IT" smtClean="0"/>
              <a:t>10/06/2016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A20F-B685-4F6B-8ECC-94AF75ED6F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5024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8F51-EC9E-4AEC-9FB5-0E297269E413}" type="datetimeFigureOut">
              <a:rPr lang="it-IT" smtClean="0"/>
              <a:t>10/06/2016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A20F-B685-4F6B-8ECC-94AF75ED6F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984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8F51-EC9E-4AEC-9FB5-0E297269E413}" type="datetimeFigureOut">
              <a:rPr lang="it-IT" smtClean="0"/>
              <a:t>10/06/2016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A20F-B685-4F6B-8ECC-94AF75ED6F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289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8F51-EC9E-4AEC-9FB5-0E297269E413}" type="datetimeFigureOut">
              <a:rPr lang="it-IT" smtClean="0"/>
              <a:t>10/06/2016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A20F-B685-4F6B-8ECC-94AF75ED6F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593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8F51-EC9E-4AEC-9FB5-0E297269E413}" type="datetimeFigureOut">
              <a:rPr lang="it-IT" smtClean="0"/>
              <a:t>10/06/2016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A20F-B685-4F6B-8ECC-94AF75ED6F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433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8F51-EC9E-4AEC-9FB5-0E297269E413}" type="datetimeFigureOut">
              <a:rPr lang="it-IT" smtClean="0"/>
              <a:t>10/06/2016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A20F-B685-4F6B-8ECC-94AF75ED6F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1670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8F51-EC9E-4AEC-9FB5-0E297269E413}" type="datetimeFigureOut">
              <a:rPr lang="it-IT" smtClean="0"/>
              <a:t>10/06/2016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A20F-B685-4F6B-8ECC-94AF75ED6F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8598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8F51-EC9E-4AEC-9FB5-0E297269E413}" type="datetimeFigureOut">
              <a:rPr lang="it-IT" smtClean="0"/>
              <a:t>10/06/2016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A20F-B685-4F6B-8ECC-94AF75ED6F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5751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8F51-EC9E-4AEC-9FB5-0E297269E413}" type="datetimeFigureOut">
              <a:rPr lang="it-IT" smtClean="0"/>
              <a:t>10/06/2016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A20F-B685-4F6B-8ECC-94AF75ED6F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792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F8F51-EC9E-4AEC-9FB5-0E297269E413}" type="datetimeFigureOut">
              <a:rPr lang="it-IT" smtClean="0"/>
              <a:t>10/06/2016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0A20F-B685-4F6B-8ECC-94AF75ED6F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3926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0</vt:i4>
      </vt:variant>
    </vt:vector>
  </HeadingPairs>
  <TitlesOfParts>
    <vt:vector size="1" baseType="lpstr">
      <vt:lpstr>Tema di Office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2</cp:revision>
  <dcterms:created xsi:type="dcterms:W3CDTF">2016-03-16T16:19:43Z</dcterms:created>
  <dcterms:modified xsi:type="dcterms:W3CDTF">2016-06-10T06:09:24Z</dcterms:modified>
</cp:coreProperties>
</file>