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0868-4B52-4BB5-8D98-DCCE4B328F8F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6637-A690-4EBE-A729-6F75508E89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5221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0868-4B52-4BB5-8D98-DCCE4B328F8F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6637-A690-4EBE-A729-6F75508E89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9055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0868-4B52-4BB5-8D98-DCCE4B328F8F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6637-A690-4EBE-A729-6F75508E89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2952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0868-4B52-4BB5-8D98-DCCE4B328F8F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6637-A690-4EBE-A729-6F75508E89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1748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0868-4B52-4BB5-8D98-DCCE4B328F8F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6637-A690-4EBE-A729-6F75508E89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061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0868-4B52-4BB5-8D98-DCCE4B328F8F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6637-A690-4EBE-A729-6F75508E89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179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0868-4B52-4BB5-8D98-DCCE4B328F8F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6637-A690-4EBE-A729-6F75508E89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776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0868-4B52-4BB5-8D98-DCCE4B328F8F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6637-A690-4EBE-A729-6F75508E89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744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0868-4B52-4BB5-8D98-DCCE4B328F8F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6637-A690-4EBE-A729-6F75508E89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6726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0868-4B52-4BB5-8D98-DCCE4B328F8F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6637-A690-4EBE-A729-6F75508E89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858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00868-4B52-4BB5-8D98-DCCE4B328F8F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B6637-A690-4EBE-A729-6F75508E89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0978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00868-4B52-4BB5-8D98-DCCE4B328F8F}" type="datetimeFigureOut">
              <a:rPr lang="it-IT" smtClean="0"/>
              <a:t>27/02/2016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B6637-A690-4EBE-A729-6F75508E89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081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9" y="0"/>
            <a:ext cx="5162983" cy="6858000"/>
          </a:xfrm>
        </p:spPr>
      </p:pic>
    </p:spTree>
    <p:extLst>
      <p:ext uri="{BB962C8B-B14F-4D97-AF65-F5344CB8AC3E}">
        <p14:creationId xmlns:p14="http://schemas.microsoft.com/office/powerpoint/2010/main" val="39292907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Presentazione su schermo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2016-02-27T14:19:14Z</dcterms:created>
  <dcterms:modified xsi:type="dcterms:W3CDTF">2016-02-27T14:19:56Z</dcterms:modified>
</cp:coreProperties>
</file>