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4" r:id="rId5"/>
    <p:sldId id="284" r:id="rId6"/>
    <p:sldId id="275" r:id="rId7"/>
    <p:sldId id="262" r:id="rId8"/>
    <p:sldId id="258" r:id="rId9"/>
    <p:sldId id="260" r:id="rId10"/>
    <p:sldId id="263" r:id="rId11"/>
    <p:sldId id="265" r:id="rId12"/>
    <p:sldId id="268" r:id="rId13"/>
    <p:sldId id="270" r:id="rId14"/>
    <p:sldId id="266" r:id="rId15"/>
    <p:sldId id="276" r:id="rId16"/>
    <p:sldId id="278" r:id="rId17"/>
    <p:sldId id="261" r:id="rId18"/>
    <p:sldId id="267" r:id="rId19"/>
    <p:sldId id="272" r:id="rId20"/>
    <p:sldId id="264" r:id="rId21"/>
    <p:sldId id="273" r:id="rId22"/>
    <p:sldId id="279" r:id="rId23"/>
    <p:sldId id="277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29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12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31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5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67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73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73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89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72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59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CFA0-4107-425D-AB56-9498BE22E3F8}" type="datetimeFigureOut">
              <a:rPr lang="it-IT" smtClean="0"/>
              <a:t>07/05/2016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2387-6FE5-4E70-A5BF-7339E68E8D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6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"/>
            <a:ext cx="91440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3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6"/>
            <a:ext cx="9144001" cy="6853844"/>
          </a:xfrm>
        </p:spPr>
      </p:pic>
    </p:spTree>
    <p:extLst>
      <p:ext uri="{BB962C8B-B14F-4D97-AF65-F5344CB8AC3E}">
        <p14:creationId xmlns:p14="http://schemas.microsoft.com/office/powerpoint/2010/main" val="289855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0994" cy="5877272"/>
          </a:xfrm>
        </p:spPr>
      </p:pic>
    </p:spTree>
    <p:extLst>
      <p:ext uri="{BB962C8B-B14F-4D97-AF65-F5344CB8AC3E}">
        <p14:creationId xmlns:p14="http://schemas.microsoft.com/office/powerpoint/2010/main" val="184720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1641" cy="5013176"/>
          </a:xfrm>
        </p:spPr>
      </p:pic>
    </p:spTree>
    <p:extLst>
      <p:ext uri="{BB962C8B-B14F-4D97-AF65-F5344CB8AC3E}">
        <p14:creationId xmlns:p14="http://schemas.microsoft.com/office/powerpoint/2010/main" val="223184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60" cy="2780928"/>
          </a:xfrm>
        </p:spPr>
      </p:pic>
    </p:spTree>
    <p:extLst>
      <p:ext uri="{BB962C8B-B14F-4D97-AF65-F5344CB8AC3E}">
        <p14:creationId xmlns:p14="http://schemas.microsoft.com/office/powerpoint/2010/main" val="120386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56"/>
            <a:ext cx="5145467" cy="6853844"/>
          </a:xfrm>
        </p:spPr>
      </p:pic>
    </p:spTree>
    <p:extLst>
      <p:ext uri="{BB962C8B-B14F-4D97-AF65-F5344CB8AC3E}">
        <p14:creationId xmlns:p14="http://schemas.microsoft.com/office/powerpoint/2010/main" val="275103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4556760" cy="6858000"/>
          </a:xfrm>
        </p:spPr>
      </p:pic>
    </p:spTree>
    <p:extLst>
      <p:ext uri="{BB962C8B-B14F-4D97-AF65-F5344CB8AC3E}">
        <p14:creationId xmlns:p14="http://schemas.microsoft.com/office/powerpoint/2010/main" val="385925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548"/>
            <a:ext cx="9120603" cy="6840452"/>
          </a:xfrm>
        </p:spPr>
      </p:pic>
    </p:spTree>
    <p:extLst>
      <p:ext uri="{BB962C8B-B14F-4D97-AF65-F5344CB8AC3E}">
        <p14:creationId xmlns:p14="http://schemas.microsoft.com/office/powerpoint/2010/main" val="425149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471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67"/>
            <a:ext cx="9145044" cy="6865567"/>
          </a:xfrm>
        </p:spPr>
      </p:pic>
    </p:spTree>
    <p:extLst>
      <p:ext uri="{BB962C8B-B14F-4D97-AF65-F5344CB8AC3E}">
        <p14:creationId xmlns:p14="http://schemas.microsoft.com/office/powerpoint/2010/main" val="151875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1" y="2630"/>
            <a:ext cx="9157595" cy="6666729"/>
          </a:xfrm>
        </p:spPr>
      </p:pic>
    </p:spTree>
    <p:extLst>
      <p:ext uri="{BB962C8B-B14F-4D97-AF65-F5344CB8AC3E}">
        <p14:creationId xmlns:p14="http://schemas.microsoft.com/office/powerpoint/2010/main" val="159100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52"/>
            <a:ext cx="9196024" cy="6109247"/>
          </a:xfrm>
        </p:spPr>
      </p:pic>
    </p:spTree>
    <p:extLst>
      <p:ext uri="{BB962C8B-B14F-4D97-AF65-F5344CB8AC3E}">
        <p14:creationId xmlns:p14="http://schemas.microsoft.com/office/powerpoint/2010/main" val="2915790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"/>
            <a:ext cx="9226696" cy="6151131"/>
          </a:xfrm>
        </p:spPr>
      </p:pic>
    </p:spTree>
    <p:extLst>
      <p:ext uri="{BB962C8B-B14F-4D97-AF65-F5344CB8AC3E}">
        <p14:creationId xmlns:p14="http://schemas.microsoft.com/office/powerpoint/2010/main" val="114256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0"/>
            <a:ext cx="9160137" cy="6668580"/>
          </a:xfrm>
        </p:spPr>
      </p:pic>
    </p:spTree>
    <p:extLst>
      <p:ext uri="{BB962C8B-B14F-4D97-AF65-F5344CB8AC3E}">
        <p14:creationId xmlns:p14="http://schemas.microsoft.com/office/powerpoint/2010/main" val="2196244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225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73"/>
            <a:ext cx="9125103" cy="6843827"/>
          </a:xfrm>
        </p:spPr>
      </p:pic>
    </p:spTree>
    <p:extLst>
      <p:ext uri="{BB962C8B-B14F-4D97-AF65-F5344CB8AC3E}">
        <p14:creationId xmlns:p14="http://schemas.microsoft.com/office/powerpoint/2010/main" val="287713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955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6515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0" y="29270"/>
            <a:ext cx="9204050" cy="6136033"/>
          </a:xfrm>
        </p:spPr>
      </p:pic>
    </p:spTree>
    <p:extLst>
      <p:ext uri="{BB962C8B-B14F-4D97-AF65-F5344CB8AC3E}">
        <p14:creationId xmlns:p14="http://schemas.microsoft.com/office/powerpoint/2010/main" val="139882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" y="0"/>
            <a:ext cx="9071429" cy="6858000"/>
          </a:xfrm>
        </p:spPr>
      </p:pic>
    </p:spTree>
    <p:extLst>
      <p:ext uri="{BB962C8B-B14F-4D97-AF65-F5344CB8AC3E}">
        <p14:creationId xmlns:p14="http://schemas.microsoft.com/office/powerpoint/2010/main" val="352171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043" cy="5733256"/>
          </a:xfrm>
        </p:spPr>
      </p:pic>
    </p:spTree>
    <p:extLst>
      <p:ext uri="{BB962C8B-B14F-4D97-AF65-F5344CB8AC3E}">
        <p14:creationId xmlns:p14="http://schemas.microsoft.com/office/powerpoint/2010/main" val="158457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2"/>
            <a:ext cx="9144000" cy="6845497"/>
          </a:xfrm>
        </p:spPr>
      </p:pic>
    </p:spTree>
    <p:extLst>
      <p:ext uri="{BB962C8B-B14F-4D97-AF65-F5344CB8AC3E}">
        <p14:creationId xmlns:p14="http://schemas.microsoft.com/office/powerpoint/2010/main" val="120344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3"/>
            <a:ext cx="9259853" cy="6944889"/>
          </a:xfrm>
        </p:spPr>
      </p:pic>
    </p:spTree>
    <p:extLst>
      <p:ext uri="{BB962C8B-B14F-4D97-AF65-F5344CB8AC3E}">
        <p14:creationId xmlns:p14="http://schemas.microsoft.com/office/powerpoint/2010/main" val="29182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14" cy="6093296"/>
          </a:xfrm>
        </p:spPr>
      </p:pic>
    </p:spTree>
    <p:extLst>
      <p:ext uri="{BB962C8B-B14F-4D97-AF65-F5344CB8AC3E}">
        <p14:creationId xmlns:p14="http://schemas.microsoft.com/office/powerpoint/2010/main" val="70582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612"/>
            <a:ext cx="9171933" cy="6870612"/>
          </a:xfrm>
        </p:spPr>
      </p:pic>
    </p:spTree>
    <p:extLst>
      <p:ext uri="{BB962C8B-B14F-4D97-AF65-F5344CB8AC3E}">
        <p14:creationId xmlns:p14="http://schemas.microsoft.com/office/powerpoint/2010/main" val="4195863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Presentazione su schermo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2016-05-07T08:06:25Z</dcterms:created>
  <dcterms:modified xsi:type="dcterms:W3CDTF">2016-05-07T09:04:03Z</dcterms:modified>
</cp:coreProperties>
</file>