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8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049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45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6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1467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450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856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5491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361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913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9258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6FB28-6905-4FD3-BAAA-9DB56B48067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208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6FB28-6905-4FD3-BAAA-9DB56B48067C}" type="datetimeFigureOut">
              <a:rPr lang="it-IT" smtClean="0"/>
              <a:t>02/02/2019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98712-2765-445A-B655-352B6575865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054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Nazaret" TargetMode="External"/><Relationship Id="rId2" Type="http://schemas.openxmlformats.org/officeDocument/2006/relationships/hyperlink" Target="https://it.wikipedia.org/wiki/Galilea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hyperlink" Target="https://it.wikipedia.org/wiki/Monte_Tabor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76056" y="2276872"/>
            <a:ext cx="3600400" cy="1470025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Una mappa della </a:t>
            </a:r>
            <a:r>
              <a:rPr lang="it-IT" sz="1400" dirty="0" smtClean="0">
                <a:effectLst/>
                <a:hlinkClick r:id="rId2" tooltip="Galilea"/>
              </a:rPr>
              <a:t>Galilea</a:t>
            </a:r>
            <a:r>
              <a:rPr lang="it-IT" sz="1400" dirty="0" smtClean="0">
                <a:effectLst/>
              </a:rPr>
              <a:t> antica. Cana è situata a nord-est di </a:t>
            </a:r>
            <a:r>
              <a:rPr lang="it-IT" sz="1400" dirty="0" err="1" smtClean="0">
                <a:effectLst/>
                <a:hlinkClick r:id="rId3" tooltip="Nazaret"/>
              </a:rPr>
              <a:t>Nazaret</a:t>
            </a:r>
            <a:r>
              <a:rPr lang="it-IT" sz="1400" dirty="0" smtClean="0">
                <a:effectLst/>
              </a:rPr>
              <a:t> e a nord del </a:t>
            </a:r>
            <a:r>
              <a:rPr lang="it-IT" sz="1400" dirty="0" smtClean="0">
                <a:effectLst/>
                <a:hlinkClick r:id="rId4" tooltip="Monte Tabor"/>
              </a:rPr>
              <a:t>Monte </a:t>
            </a:r>
            <a:r>
              <a:rPr lang="it-IT" sz="1400" dirty="0" err="1" smtClean="0">
                <a:effectLst/>
                <a:hlinkClick r:id="rId4" tooltip="Monte Tabor"/>
              </a:rPr>
              <a:t>Tabor</a:t>
            </a:r>
            <a:r>
              <a:rPr lang="it-IT" sz="1400" dirty="0" smtClean="0">
                <a:effectLst/>
              </a:rPr>
              <a:t>.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0"/>
            <a:ext cx="52235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93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9" y="0"/>
            <a:ext cx="9216587" cy="6525344"/>
          </a:xfrm>
        </p:spPr>
      </p:pic>
    </p:spTree>
    <p:extLst>
      <p:ext uri="{BB962C8B-B14F-4D97-AF65-F5344CB8AC3E}">
        <p14:creationId xmlns:p14="http://schemas.microsoft.com/office/powerpoint/2010/main" val="3635157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1143000"/>
          </a:xfrm>
        </p:spPr>
        <p:txBody>
          <a:bodyPr>
            <a:normAutofit/>
          </a:bodyPr>
          <a:lstStyle/>
          <a:p>
            <a:r>
              <a:rPr lang="it-IT" sz="1400" smtClean="0"/>
              <a:t>Cana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3" y="0"/>
            <a:ext cx="3263573" cy="6858000"/>
          </a:xfrm>
        </p:spPr>
      </p:pic>
    </p:spTree>
    <p:extLst>
      <p:ext uri="{BB962C8B-B14F-4D97-AF65-F5344CB8AC3E}">
        <p14:creationId xmlns:p14="http://schemas.microsoft.com/office/powerpoint/2010/main" val="1242675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25881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Cana, santuario </a:t>
            </a:r>
            <a:r>
              <a:rPr lang="it-IT" sz="2000" smtClean="0"/>
              <a:t>dei Francescani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74"/>
            <a:ext cx="3917898" cy="684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8353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26</Words>
  <Application>Microsoft Office PowerPoint</Application>
  <PresentationFormat>Presentazione su schermo (4:3)</PresentationFormat>
  <Paragraphs>3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Una mappa della Galilea antica. Cana è situata a nord-est di Nazaret e a nord del Monte Tabor.</vt:lpstr>
      <vt:lpstr>Presentazione standard di PowerPoint</vt:lpstr>
      <vt:lpstr>Cana</vt:lpstr>
      <vt:lpstr>Cana, santuario dei Francescani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mappa della Galilea antica. Cana è situata a nord-est di Nazaret e a nord del Monte Tabor.</dc:title>
  <dc:creator>lenovo</dc:creator>
  <cp:lastModifiedBy>lenovo</cp:lastModifiedBy>
  <cp:revision>3</cp:revision>
  <dcterms:created xsi:type="dcterms:W3CDTF">2016-05-31T13:09:47Z</dcterms:created>
  <dcterms:modified xsi:type="dcterms:W3CDTF">2019-02-02T10:03:44Z</dcterms:modified>
</cp:coreProperties>
</file>