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E2B1-4E41-4CC0-BA6D-D4E17CF5DC03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960AA-887B-4D21-B180-6D4AF45DC3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60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Antonio</a:t>
            </a:r>
            <a:r>
              <a:rPr lang="it-IT" baseline="0" dirty="0" smtClean="0"/>
              <a:t> Canova, Autoritratto, Possagno, Tempio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93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Adone e Venere, Ginevra, </a:t>
            </a:r>
            <a:r>
              <a:rPr lang="it-IT" dirty="0" err="1" smtClean="0"/>
              <a:t>Musée</a:t>
            </a:r>
            <a:r>
              <a:rPr lang="it-IT" dirty="0" smtClean="0"/>
              <a:t> d’Art et Histoire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63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Monumento di Maria Cristina d’Austria, particolare, Vienna, </a:t>
            </a:r>
            <a:r>
              <a:rPr lang="it-IT" dirty="0" err="1" smtClean="0"/>
              <a:t>Augustinerkiche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26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Dar da mangiare agli affamati, particolare, Possagno, Gipsoteca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25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Stele Giustiniani, Padova, Museo Civico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56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Ercole e Lica, Roma, galleria nazionale d’Arte Moderna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49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Orfeo e Berenice, Venezia,</a:t>
            </a:r>
            <a:r>
              <a:rPr lang="it-IT" baseline="0" dirty="0" smtClean="0"/>
              <a:t> Museo Correr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24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Dedalo ed </a:t>
            </a:r>
            <a:r>
              <a:rPr lang="it-IT" dirty="0" err="1" smtClean="0"/>
              <a:t>Iacaro</a:t>
            </a:r>
            <a:r>
              <a:rPr lang="it-IT" dirty="0" smtClean="0"/>
              <a:t>, Venezia, Museo</a:t>
            </a:r>
            <a:r>
              <a:rPr lang="it-IT" baseline="0" dirty="0" smtClean="0"/>
              <a:t> Correr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66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Monumento funerario</a:t>
            </a:r>
            <a:r>
              <a:rPr lang="it-IT" baseline="0" dirty="0" smtClean="0"/>
              <a:t> i Clemente XIV, Roma, Basilica dei SS. Apostoli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9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Francesco </a:t>
            </a:r>
            <a:r>
              <a:rPr lang="it-IT" smtClean="0"/>
              <a:t>Chiarattini</a:t>
            </a:r>
            <a:r>
              <a:rPr lang="it-IT" dirty="0" smtClean="0"/>
              <a:t>, Veduta dello studio canoviano, particolare, Udine, Museo Civico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8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Monumento funerario di Clemente XIII, Roma, Basilica di S. Pietro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28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Ebe</a:t>
            </a:r>
            <a:r>
              <a:rPr lang="it-IT" dirty="0" smtClean="0"/>
              <a:t>, Berlino, </a:t>
            </a:r>
            <a:r>
              <a:rPr lang="it-IT" dirty="0" err="1" smtClean="0"/>
              <a:t>Nationalgalerie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43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Amore e Psiche che si abbracciano, Parigi, </a:t>
            </a:r>
            <a:r>
              <a:rPr lang="it-IT" dirty="0" err="1" smtClean="0"/>
              <a:t>Musée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Louvre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2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Amore e Psiche stanti, Pietroburgo, </a:t>
            </a:r>
            <a:r>
              <a:rPr lang="it-IT" dirty="0" err="1" smtClean="0"/>
              <a:t>Ermitage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4357-54B9-4074-A222-975A800AF7D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92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14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1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8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8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96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3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48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27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7EC2-A35A-4002-B0A8-59DAEFD88D45}" type="datetimeFigureOut">
              <a:rPr lang="it-IT" smtClean="0"/>
              <a:t>28/08/2017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0843-7E7D-4736-A324-FEB1EA07A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2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87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99392"/>
            <a:ext cx="7266609" cy="6957392"/>
          </a:xfrm>
        </p:spPr>
      </p:pic>
    </p:spTree>
    <p:extLst>
      <p:ext uri="{BB962C8B-B14F-4D97-AF65-F5344CB8AC3E}">
        <p14:creationId xmlns:p14="http://schemas.microsoft.com/office/powerpoint/2010/main" val="10789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2" y="0"/>
            <a:ext cx="3388659" cy="6858000"/>
          </a:xfrm>
        </p:spPr>
      </p:pic>
    </p:spTree>
    <p:extLst>
      <p:ext uri="{BB962C8B-B14F-4D97-AF65-F5344CB8AC3E}">
        <p14:creationId xmlns:p14="http://schemas.microsoft.com/office/powerpoint/2010/main" val="22097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27"/>
            <a:ext cx="3566912" cy="6890627"/>
          </a:xfrm>
        </p:spPr>
      </p:pic>
    </p:spTree>
    <p:extLst>
      <p:ext uri="{BB962C8B-B14F-4D97-AF65-F5344CB8AC3E}">
        <p14:creationId xmlns:p14="http://schemas.microsoft.com/office/powerpoint/2010/main" val="12021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7718" cy="6858000"/>
          </a:xfrm>
        </p:spPr>
      </p:pic>
    </p:spTree>
    <p:extLst>
      <p:ext uri="{BB962C8B-B14F-4D97-AF65-F5344CB8AC3E}">
        <p14:creationId xmlns:p14="http://schemas.microsoft.com/office/powerpoint/2010/main" val="12700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8"/>
            <a:ext cx="4259782" cy="6838072"/>
          </a:xfrm>
        </p:spPr>
      </p:pic>
    </p:spTree>
    <p:extLst>
      <p:ext uri="{BB962C8B-B14F-4D97-AF65-F5344CB8AC3E}">
        <p14:creationId xmlns:p14="http://schemas.microsoft.com/office/powerpoint/2010/main" val="1129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76279" cy="6957392"/>
          </a:xfrm>
        </p:spPr>
      </p:pic>
    </p:spTree>
    <p:extLst>
      <p:ext uri="{BB962C8B-B14F-4D97-AF65-F5344CB8AC3E}">
        <p14:creationId xmlns:p14="http://schemas.microsoft.com/office/powerpoint/2010/main" val="8251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4174435" cy="6858000"/>
          </a:xfrm>
        </p:spPr>
      </p:pic>
    </p:spTree>
    <p:extLst>
      <p:ext uri="{BB962C8B-B14F-4D97-AF65-F5344CB8AC3E}">
        <p14:creationId xmlns:p14="http://schemas.microsoft.com/office/powerpoint/2010/main" val="37722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0473" cy="6858000"/>
          </a:xfrm>
        </p:spPr>
      </p:pic>
    </p:spTree>
    <p:extLst>
      <p:ext uri="{BB962C8B-B14F-4D97-AF65-F5344CB8AC3E}">
        <p14:creationId xmlns:p14="http://schemas.microsoft.com/office/powerpoint/2010/main" val="2795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8"/>
            <a:ext cx="5957643" cy="6971710"/>
          </a:xfrm>
        </p:spPr>
      </p:pic>
    </p:spTree>
    <p:extLst>
      <p:ext uri="{BB962C8B-B14F-4D97-AF65-F5344CB8AC3E}">
        <p14:creationId xmlns:p14="http://schemas.microsoft.com/office/powerpoint/2010/main" val="22973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0943"/>
            <a:ext cx="4763944" cy="6868943"/>
          </a:xfrm>
        </p:spPr>
      </p:pic>
    </p:spTree>
    <p:extLst>
      <p:ext uri="{BB962C8B-B14F-4D97-AF65-F5344CB8AC3E}">
        <p14:creationId xmlns:p14="http://schemas.microsoft.com/office/powerpoint/2010/main" val="17789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824" cy="6923008"/>
          </a:xfrm>
        </p:spPr>
      </p:pic>
    </p:spTree>
    <p:extLst>
      <p:ext uri="{BB962C8B-B14F-4D97-AF65-F5344CB8AC3E}">
        <p14:creationId xmlns:p14="http://schemas.microsoft.com/office/powerpoint/2010/main" val="38399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4790334" cy="6957392"/>
          </a:xfrm>
        </p:spPr>
      </p:pic>
    </p:spTree>
    <p:extLst>
      <p:ext uri="{BB962C8B-B14F-4D97-AF65-F5344CB8AC3E}">
        <p14:creationId xmlns:p14="http://schemas.microsoft.com/office/powerpoint/2010/main" val="3382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728"/>
            <a:ext cx="9222293" cy="5684975"/>
          </a:xfrm>
        </p:spPr>
      </p:pic>
    </p:spTree>
    <p:extLst>
      <p:ext uri="{BB962C8B-B14F-4D97-AF65-F5344CB8AC3E}">
        <p14:creationId xmlns:p14="http://schemas.microsoft.com/office/powerpoint/2010/main" val="35543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2552" cy="6858000"/>
          </a:xfrm>
        </p:spPr>
      </p:pic>
    </p:spTree>
    <p:extLst>
      <p:ext uri="{BB962C8B-B14F-4D97-AF65-F5344CB8AC3E}">
        <p14:creationId xmlns:p14="http://schemas.microsoft.com/office/powerpoint/2010/main" val="36751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7"/>
            <a:ext cx="2777786" cy="6944465"/>
          </a:xfrm>
        </p:spPr>
      </p:pic>
    </p:spTree>
    <p:extLst>
      <p:ext uri="{BB962C8B-B14F-4D97-AF65-F5344CB8AC3E}">
        <p14:creationId xmlns:p14="http://schemas.microsoft.com/office/powerpoint/2010/main" val="26586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Presentazione su schermo (4:3)</PresentationFormat>
  <Paragraphs>28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2017-08-28T21:13:03Z</dcterms:created>
  <dcterms:modified xsi:type="dcterms:W3CDTF">2017-08-28T21:13:51Z</dcterms:modified>
</cp:coreProperties>
</file>