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6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702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24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758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085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8695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2885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871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7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355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8841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585A3-646B-4E2B-BDBD-19525B437704}" type="datetimeFigureOut">
              <a:rPr lang="it-IT" smtClean="0"/>
              <a:t>27/04/2020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6EE41-7319-481A-BF35-A2208FA68B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921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462"/>
            <a:ext cx="9146637" cy="6097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3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0381" cy="6669360"/>
          </a:xfrm>
        </p:spPr>
      </p:pic>
    </p:spTree>
    <p:extLst>
      <p:ext uri="{BB962C8B-B14F-4D97-AF65-F5344CB8AC3E}">
        <p14:creationId xmlns:p14="http://schemas.microsoft.com/office/powerpoint/2010/main" val="142654982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27729" cy="6858000"/>
          </a:xfrm>
        </p:spPr>
      </p:pic>
    </p:spTree>
    <p:extLst>
      <p:ext uri="{BB962C8B-B14F-4D97-AF65-F5344CB8AC3E}">
        <p14:creationId xmlns:p14="http://schemas.microsoft.com/office/powerpoint/2010/main" val="32459724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58013" cy="6858000"/>
          </a:xfrm>
        </p:spPr>
      </p:pic>
    </p:spTree>
    <p:extLst>
      <p:ext uri="{BB962C8B-B14F-4D97-AF65-F5344CB8AC3E}">
        <p14:creationId xmlns:p14="http://schemas.microsoft.com/office/powerpoint/2010/main" val="26470209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15"/>
            <a:ext cx="6835485" cy="6835485"/>
          </a:xfrm>
        </p:spPr>
      </p:pic>
    </p:spTree>
    <p:extLst>
      <p:ext uri="{BB962C8B-B14F-4D97-AF65-F5344CB8AC3E}">
        <p14:creationId xmlns:p14="http://schemas.microsoft.com/office/powerpoint/2010/main" val="404652638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12"/>
            <a:ext cx="5645669" cy="6835688"/>
          </a:xfrm>
        </p:spPr>
      </p:pic>
    </p:spTree>
    <p:extLst>
      <p:ext uri="{BB962C8B-B14F-4D97-AF65-F5344CB8AC3E}">
        <p14:creationId xmlns:p14="http://schemas.microsoft.com/office/powerpoint/2010/main" val="10695768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4947138"/>
          </a:xfrm>
        </p:spPr>
      </p:pic>
    </p:spTree>
    <p:extLst>
      <p:ext uri="{BB962C8B-B14F-4D97-AF65-F5344CB8AC3E}">
        <p14:creationId xmlns:p14="http://schemas.microsoft.com/office/powerpoint/2010/main" val="4053581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" y="0"/>
            <a:ext cx="6153713" cy="6858000"/>
          </a:xfrm>
        </p:spPr>
      </p:pic>
    </p:spTree>
    <p:extLst>
      <p:ext uri="{BB962C8B-B14F-4D97-AF65-F5344CB8AC3E}">
        <p14:creationId xmlns:p14="http://schemas.microsoft.com/office/powerpoint/2010/main" val="296273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38"/>
            <a:ext cx="9135794" cy="4996137"/>
          </a:xfrm>
        </p:spPr>
      </p:pic>
    </p:spTree>
    <p:extLst>
      <p:ext uri="{BB962C8B-B14F-4D97-AF65-F5344CB8AC3E}">
        <p14:creationId xmlns:p14="http://schemas.microsoft.com/office/powerpoint/2010/main" val="2561192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04048" cy="6888907"/>
          </a:xfrm>
        </p:spPr>
      </p:pic>
    </p:spTree>
    <p:extLst>
      <p:ext uri="{BB962C8B-B14F-4D97-AF65-F5344CB8AC3E}">
        <p14:creationId xmlns:p14="http://schemas.microsoft.com/office/powerpoint/2010/main" val="1981755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2700" cy="6858000"/>
          </a:xfrm>
        </p:spPr>
      </p:pic>
    </p:spTree>
    <p:extLst>
      <p:ext uri="{BB962C8B-B14F-4D97-AF65-F5344CB8AC3E}">
        <p14:creationId xmlns:p14="http://schemas.microsoft.com/office/powerpoint/2010/main" val="1866601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9"/>
            <a:ext cx="8436916" cy="6838121"/>
          </a:xfrm>
        </p:spPr>
      </p:pic>
    </p:spTree>
    <p:extLst>
      <p:ext uri="{BB962C8B-B14F-4D97-AF65-F5344CB8AC3E}">
        <p14:creationId xmlns:p14="http://schemas.microsoft.com/office/powerpoint/2010/main" val="1455351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89712" cy="6858000"/>
          </a:xfrm>
        </p:spPr>
      </p:pic>
    </p:spTree>
    <p:extLst>
      <p:ext uri="{BB962C8B-B14F-4D97-AF65-F5344CB8AC3E}">
        <p14:creationId xmlns:p14="http://schemas.microsoft.com/office/powerpoint/2010/main" val="3488947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002641" cy="6858000"/>
          </a:xfrm>
        </p:spPr>
      </p:pic>
    </p:spTree>
    <p:extLst>
      <p:ext uri="{BB962C8B-B14F-4D97-AF65-F5344CB8AC3E}">
        <p14:creationId xmlns:p14="http://schemas.microsoft.com/office/powerpoint/2010/main" val="4062906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5644842" cy="6849075"/>
          </a:xfrm>
        </p:spPr>
      </p:pic>
    </p:spTree>
    <p:extLst>
      <p:ext uri="{BB962C8B-B14F-4D97-AF65-F5344CB8AC3E}">
        <p14:creationId xmlns:p14="http://schemas.microsoft.com/office/powerpoint/2010/main" val="1656839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851283" cy="6858000"/>
          </a:xfrm>
        </p:spPr>
      </p:pic>
    </p:spTree>
    <p:extLst>
      <p:ext uri="{BB962C8B-B14F-4D97-AF65-F5344CB8AC3E}">
        <p14:creationId xmlns:p14="http://schemas.microsoft.com/office/powerpoint/2010/main" val="1626859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830" cy="6021288"/>
          </a:xfrm>
        </p:spPr>
      </p:pic>
    </p:spTree>
    <p:extLst>
      <p:ext uri="{BB962C8B-B14F-4D97-AF65-F5344CB8AC3E}">
        <p14:creationId xmlns:p14="http://schemas.microsoft.com/office/powerpoint/2010/main" val="203355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4960" cy="6858000"/>
          </a:xfrm>
        </p:spPr>
      </p:pic>
    </p:spTree>
    <p:extLst>
      <p:ext uri="{BB962C8B-B14F-4D97-AF65-F5344CB8AC3E}">
        <p14:creationId xmlns:p14="http://schemas.microsoft.com/office/powerpoint/2010/main" val="3695383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0"/>
            <a:ext cx="9295365" cy="4725144"/>
          </a:xfrm>
        </p:spPr>
      </p:pic>
    </p:spTree>
    <p:extLst>
      <p:ext uri="{BB962C8B-B14F-4D97-AF65-F5344CB8AC3E}">
        <p14:creationId xmlns:p14="http://schemas.microsoft.com/office/powerpoint/2010/main" val="4724264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" y="0"/>
            <a:ext cx="5513832" cy="6858000"/>
          </a:xfrm>
        </p:spPr>
      </p:pic>
    </p:spTree>
    <p:extLst>
      <p:ext uri="{BB962C8B-B14F-4D97-AF65-F5344CB8AC3E}">
        <p14:creationId xmlns:p14="http://schemas.microsoft.com/office/powerpoint/2010/main" val="1685869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73283" cy="6858000"/>
          </a:xfrm>
        </p:spPr>
      </p:pic>
    </p:spTree>
    <p:extLst>
      <p:ext uri="{BB962C8B-B14F-4D97-AF65-F5344CB8AC3E}">
        <p14:creationId xmlns:p14="http://schemas.microsoft.com/office/powerpoint/2010/main" val="2044175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36"/>
            <a:ext cx="4885446" cy="6841164"/>
          </a:xfrm>
        </p:spPr>
      </p:pic>
    </p:spTree>
    <p:extLst>
      <p:ext uri="{BB962C8B-B14F-4D97-AF65-F5344CB8AC3E}">
        <p14:creationId xmlns:p14="http://schemas.microsoft.com/office/powerpoint/2010/main" val="951740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25"/>
            <a:ext cx="9054969" cy="6859825"/>
          </a:xfrm>
        </p:spPr>
      </p:pic>
    </p:spTree>
    <p:extLst>
      <p:ext uri="{BB962C8B-B14F-4D97-AF65-F5344CB8AC3E}">
        <p14:creationId xmlns:p14="http://schemas.microsoft.com/office/powerpoint/2010/main" val="10091497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31312" cy="6858000"/>
          </a:xfrm>
        </p:spPr>
      </p:pic>
    </p:spTree>
    <p:extLst>
      <p:ext uri="{BB962C8B-B14F-4D97-AF65-F5344CB8AC3E}">
        <p14:creationId xmlns:p14="http://schemas.microsoft.com/office/powerpoint/2010/main" val="3244158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64285" cy="6858000"/>
          </a:xfrm>
        </p:spPr>
      </p:pic>
    </p:spTree>
    <p:extLst>
      <p:ext uri="{BB962C8B-B14F-4D97-AF65-F5344CB8AC3E}">
        <p14:creationId xmlns:p14="http://schemas.microsoft.com/office/powerpoint/2010/main" val="1668976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" name="Segnaposto contenuto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24251" cy="6858000"/>
          </a:xfrm>
        </p:spPr>
      </p:pic>
    </p:spTree>
    <p:extLst>
      <p:ext uri="{BB962C8B-B14F-4D97-AF65-F5344CB8AC3E}">
        <p14:creationId xmlns:p14="http://schemas.microsoft.com/office/powerpoint/2010/main" val="4155380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5" y="0"/>
            <a:ext cx="5349240" cy="6858000"/>
          </a:xfrm>
        </p:spPr>
      </p:pic>
    </p:spTree>
    <p:extLst>
      <p:ext uri="{BB962C8B-B14F-4D97-AF65-F5344CB8AC3E}">
        <p14:creationId xmlns:p14="http://schemas.microsoft.com/office/powerpoint/2010/main" val="2681818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8958200" cy="6858000"/>
          </a:xfrm>
        </p:spPr>
      </p:pic>
    </p:spTree>
    <p:extLst>
      <p:ext uri="{BB962C8B-B14F-4D97-AF65-F5344CB8AC3E}">
        <p14:creationId xmlns:p14="http://schemas.microsoft.com/office/powerpoint/2010/main" val="977366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" y="14198"/>
            <a:ext cx="9171722" cy="5503033"/>
          </a:xfrm>
        </p:spPr>
      </p:pic>
    </p:spTree>
    <p:extLst>
      <p:ext uri="{BB962C8B-B14F-4D97-AF65-F5344CB8AC3E}">
        <p14:creationId xmlns:p14="http://schemas.microsoft.com/office/powerpoint/2010/main" val="23762883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2" y="0"/>
            <a:ext cx="3969364" cy="6854789"/>
          </a:xfrm>
        </p:spPr>
      </p:pic>
    </p:spTree>
    <p:extLst>
      <p:ext uri="{BB962C8B-B14F-4D97-AF65-F5344CB8AC3E}">
        <p14:creationId xmlns:p14="http://schemas.microsoft.com/office/powerpoint/2010/main" val="146632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"/>
            <a:ext cx="5028178" cy="6838324"/>
          </a:xfrm>
        </p:spPr>
      </p:pic>
    </p:spTree>
    <p:extLst>
      <p:ext uri="{BB962C8B-B14F-4D97-AF65-F5344CB8AC3E}">
        <p14:creationId xmlns:p14="http://schemas.microsoft.com/office/powerpoint/2010/main" val="818017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5322922" cy="6849075"/>
          </a:xfrm>
        </p:spPr>
      </p:pic>
    </p:spTree>
    <p:extLst>
      <p:ext uri="{BB962C8B-B14F-4D97-AF65-F5344CB8AC3E}">
        <p14:creationId xmlns:p14="http://schemas.microsoft.com/office/powerpoint/2010/main" val="1655399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8" y="11562"/>
            <a:ext cx="5391570" cy="6846438"/>
          </a:xfrm>
        </p:spPr>
      </p:pic>
    </p:spTree>
    <p:extLst>
      <p:ext uri="{BB962C8B-B14F-4D97-AF65-F5344CB8AC3E}">
        <p14:creationId xmlns:p14="http://schemas.microsoft.com/office/powerpoint/2010/main" val="13046817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05588" cy="6858000"/>
          </a:xfrm>
        </p:spPr>
      </p:pic>
    </p:spTree>
    <p:extLst>
      <p:ext uri="{BB962C8B-B14F-4D97-AF65-F5344CB8AC3E}">
        <p14:creationId xmlns:p14="http://schemas.microsoft.com/office/powerpoint/2010/main" val="1177544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0"/>
            <a:ext cx="9144844" cy="6597352"/>
          </a:xfrm>
        </p:spPr>
      </p:pic>
    </p:spTree>
    <p:extLst>
      <p:ext uri="{BB962C8B-B14F-4D97-AF65-F5344CB8AC3E}">
        <p14:creationId xmlns:p14="http://schemas.microsoft.com/office/powerpoint/2010/main" val="2054088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"/>
            <a:ext cx="9172578" cy="6145628"/>
          </a:xfrm>
        </p:spPr>
      </p:pic>
    </p:spTree>
    <p:extLst>
      <p:ext uri="{BB962C8B-B14F-4D97-AF65-F5344CB8AC3E}">
        <p14:creationId xmlns:p14="http://schemas.microsoft.com/office/powerpoint/2010/main" val="18445995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66559" cy="6858000"/>
          </a:xfrm>
        </p:spPr>
      </p:pic>
    </p:spTree>
    <p:extLst>
      <p:ext uri="{BB962C8B-B14F-4D97-AF65-F5344CB8AC3E}">
        <p14:creationId xmlns:p14="http://schemas.microsoft.com/office/powerpoint/2010/main" val="24983265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8659" cy="5157192"/>
          </a:xfrm>
        </p:spPr>
      </p:pic>
    </p:spTree>
    <p:extLst>
      <p:ext uri="{BB962C8B-B14F-4D97-AF65-F5344CB8AC3E}">
        <p14:creationId xmlns:p14="http://schemas.microsoft.com/office/powerpoint/2010/main" val="4057542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4394" cy="6858000"/>
          </a:xfrm>
        </p:spPr>
      </p:pic>
    </p:spTree>
    <p:extLst>
      <p:ext uri="{BB962C8B-B14F-4D97-AF65-F5344CB8AC3E}">
        <p14:creationId xmlns:p14="http://schemas.microsoft.com/office/powerpoint/2010/main" val="200368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184" cy="5301208"/>
          </a:xfrm>
        </p:spPr>
      </p:pic>
    </p:spTree>
    <p:extLst>
      <p:ext uri="{BB962C8B-B14F-4D97-AF65-F5344CB8AC3E}">
        <p14:creationId xmlns:p14="http://schemas.microsoft.com/office/powerpoint/2010/main" val="2019802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6"/>
            <a:ext cx="9128802" cy="4553542"/>
          </a:xfrm>
        </p:spPr>
      </p:pic>
    </p:spTree>
    <p:extLst>
      <p:ext uri="{BB962C8B-B14F-4D97-AF65-F5344CB8AC3E}">
        <p14:creationId xmlns:p14="http://schemas.microsoft.com/office/powerpoint/2010/main" val="41976974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86" y="0"/>
            <a:ext cx="7908029" cy="6858000"/>
          </a:xfrm>
        </p:spPr>
      </p:pic>
    </p:spTree>
    <p:extLst>
      <p:ext uri="{BB962C8B-B14F-4D97-AF65-F5344CB8AC3E}">
        <p14:creationId xmlns:p14="http://schemas.microsoft.com/office/powerpoint/2010/main" val="3069314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86"/>
            <a:ext cx="6830414" cy="6830414"/>
          </a:xfrm>
        </p:spPr>
      </p:pic>
    </p:spTree>
    <p:extLst>
      <p:ext uri="{BB962C8B-B14F-4D97-AF65-F5344CB8AC3E}">
        <p14:creationId xmlns:p14="http://schemas.microsoft.com/office/powerpoint/2010/main" val="2712933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"/>
            <a:ext cx="7379716" cy="6856986"/>
          </a:xfrm>
        </p:spPr>
      </p:pic>
    </p:spTree>
    <p:extLst>
      <p:ext uri="{BB962C8B-B14F-4D97-AF65-F5344CB8AC3E}">
        <p14:creationId xmlns:p14="http://schemas.microsoft.com/office/powerpoint/2010/main" val="3698970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0715" cy="5229200"/>
          </a:xfrm>
        </p:spPr>
      </p:pic>
    </p:spTree>
    <p:extLst>
      <p:ext uri="{BB962C8B-B14F-4D97-AF65-F5344CB8AC3E}">
        <p14:creationId xmlns:p14="http://schemas.microsoft.com/office/powerpoint/2010/main" val="5183802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" y="0"/>
            <a:ext cx="5623560" cy="6858000"/>
          </a:xfrm>
        </p:spPr>
      </p:pic>
    </p:spTree>
    <p:extLst>
      <p:ext uri="{BB962C8B-B14F-4D97-AF65-F5344CB8AC3E}">
        <p14:creationId xmlns:p14="http://schemas.microsoft.com/office/powerpoint/2010/main" val="27667876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518120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4345" cy="5373216"/>
          </a:xfrm>
        </p:spPr>
      </p:pic>
    </p:spTree>
    <p:extLst>
      <p:ext uri="{BB962C8B-B14F-4D97-AF65-F5344CB8AC3E}">
        <p14:creationId xmlns:p14="http://schemas.microsoft.com/office/powerpoint/2010/main" val="9801312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-7099"/>
            <a:ext cx="9137553" cy="3436100"/>
          </a:xfrm>
        </p:spPr>
      </p:pic>
    </p:spTree>
    <p:extLst>
      <p:ext uri="{BB962C8B-B14F-4D97-AF65-F5344CB8AC3E}">
        <p14:creationId xmlns:p14="http://schemas.microsoft.com/office/powerpoint/2010/main" val="1669077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" y="0"/>
            <a:ext cx="8930139" cy="6858000"/>
          </a:xfrm>
        </p:spPr>
      </p:pic>
    </p:spTree>
    <p:extLst>
      <p:ext uri="{BB962C8B-B14F-4D97-AF65-F5344CB8AC3E}">
        <p14:creationId xmlns:p14="http://schemas.microsoft.com/office/powerpoint/2010/main" val="90108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" y="-28069"/>
            <a:ext cx="4970571" cy="6884446"/>
          </a:xfrm>
        </p:spPr>
      </p:pic>
    </p:spTree>
    <p:extLst>
      <p:ext uri="{BB962C8B-B14F-4D97-AF65-F5344CB8AC3E}">
        <p14:creationId xmlns:p14="http://schemas.microsoft.com/office/powerpoint/2010/main" val="10059668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0" y="0"/>
            <a:ext cx="8772424" cy="6858000"/>
          </a:xfrm>
        </p:spPr>
      </p:pic>
    </p:spTree>
    <p:extLst>
      <p:ext uri="{BB962C8B-B14F-4D97-AF65-F5344CB8AC3E}">
        <p14:creationId xmlns:p14="http://schemas.microsoft.com/office/powerpoint/2010/main" val="40973428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954" cy="3789040"/>
          </a:xfrm>
        </p:spPr>
      </p:pic>
    </p:spTree>
    <p:extLst>
      <p:ext uri="{BB962C8B-B14F-4D97-AF65-F5344CB8AC3E}">
        <p14:creationId xmlns:p14="http://schemas.microsoft.com/office/powerpoint/2010/main" val="32647983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8090" cy="6858000"/>
          </a:xfrm>
        </p:spPr>
      </p:pic>
    </p:spTree>
    <p:extLst>
      <p:ext uri="{BB962C8B-B14F-4D97-AF65-F5344CB8AC3E}">
        <p14:creationId xmlns:p14="http://schemas.microsoft.com/office/powerpoint/2010/main" val="3862819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6"/>
            <a:ext cx="5597884" cy="6838324"/>
          </a:xfrm>
        </p:spPr>
      </p:pic>
    </p:spTree>
    <p:extLst>
      <p:ext uri="{BB962C8B-B14F-4D97-AF65-F5344CB8AC3E}">
        <p14:creationId xmlns:p14="http://schemas.microsoft.com/office/powerpoint/2010/main" val="7931224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" y="16836"/>
            <a:ext cx="8788525" cy="6841164"/>
          </a:xfrm>
        </p:spPr>
      </p:pic>
    </p:spTree>
    <p:extLst>
      <p:ext uri="{BB962C8B-B14F-4D97-AF65-F5344CB8AC3E}">
        <p14:creationId xmlns:p14="http://schemas.microsoft.com/office/powerpoint/2010/main" val="3888827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" y="17039"/>
            <a:ext cx="9138050" cy="5140153"/>
          </a:xfrm>
        </p:spPr>
      </p:pic>
    </p:spTree>
    <p:extLst>
      <p:ext uri="{BB962C8B-B14F-4D97-AF65-F5344CB8AC3E}">
        <p14:creationId xmlns:p14="http://schemas.microsoft.com/office/powerpoint/2010/main" val="3266498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78" y="0"/>
            <a:ext cx="5541817" cy="6858000"/>
          </a:xfrm>
        </p:spPr>
      </p:pic>
    </p:spTree>
    <p:extLst>
      <p:ext uri="{BB962C8B-B14F-4D97-AF65-F5344CB8AC3E}">
        <p14:creationId xmlns:p14="http://schemas.microsoft.com/office/powerpoint/2010/main" val="243176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718" cy="7029400"/>
          </a:xfrm>
        </p:spPr>
      </p:pic>
    </p:spTree>
    <p:extLst>
      <p:ext uri="{BB962C8B-B14F-4D97-AF65-F5344CB8AC3E}">
        <p14:creationId xmlns:p14="http://schemas.microsoft.com/office/powerpoint/2010/main" val="5140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1014"/>
            <a:ext cx="8700015" cy="6856986"/>
          </a:xfrm>
        </p:spPr>
      </p:pic>
    </p:spTree>
    <p:extLst>
      <p:ext uri="{BB962C8B-B14F-4D97-AF65-F5344CB8AC3E}">
        <p14:creationId xmlns:p14="http://schemas.microsoft.com/office/powerpoint/2010/main" val="1495817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96458" cy="6858000"/>
          </a:xfrm>
        </p:spPr>
      </p:pic>
    </p:spTree>
    <p:extLst>
      <p:ext uri="{BB962C8B-B14F-4D97-AF65-F5344CB8AC3E}">
        <p14:creationId xmlns:p14="http://schemas.microsoft.com/office/powerpoint/2010/main" val="13984782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9441" cy="6597352"/>
          </a:xfrm>
        </p:spPr>
      </p:pic>
    </p:spTree>
    <p:extLst>
      <p:ext uri="{BB962C8B-B14F-4D97-AF65-F5344CB8AC3E}">
        <p14:creationId xmlns:p14="http://schemas.microsoft.com/office/powerpoint/2010/main" val="10192981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"/>
            <a:ext cx="9260816" cy="6593701"/>
          </a:xfrm>
        </p:spPr>
      </p:pic>
    </p:spTree>
    <p:extLst>
      <p:ext uri="{BB962C8B-B14F-4D97-AF65-F5344CB8AC3E}">
        <p14:creationId xmlns:p14="http://schemas.microsoft.com/office/powerpoint/2010/main" val="24060879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334255" cy="6858000"/>
          </a:xfrm>
        </p:spPr>
      </p:pic>
    </p:spTree>
    <p:extLst>
      <p:ext uri="{BB962C8B-B14F-4D97-AF65-F5344CB8AC3E}">
        <p14:creationId xmlns:p14="http://schemas.microsoft.com/office/powerpoint/2010/main" val="22871169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38450" cy="6858000"/>
          </a:xfrm>
        </p:spPr>
      </p:pic>
    </p:spTree>
    <p:extLst>
      <p:ext uri="{BB962C8B-B14F-4D97-AF65-F5344CB8AC3E}">
        <p14:creationId xmlns:p14="http://schemas.microsoft.com/office/powerpoint/2010/main" val="36674545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1893" cy="6669360"/>
          </a:xfrm>
        </p:spPr>
      </p:pic>
    </p:spTree>
    <p:extLst>
      <p:ext uri="{BB962C8B-B14F-4D97-AF65-F5344CB8AC3E}">
        <p14:creationId xmlns:p14="http://schemas.microsoft.com/office/powerpoint/2010/main" val="27435773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02" y="3650"/>
            <a:ext cx="5649189" cy="6854349"/>
          </a:xfrm>
        </p:spPr>
      </p:pic>
    </p:spTree>
    <p:extLst>
      <p:ext uri="{BB962C8B-B14F-4D97-AF65-F5344CB8AC3E}">
        <p14:creationId xmlns:p14="http://schemas.microsoft.com/office/powerpoint/2010/main" val="25223152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" y="0"/>
            <a:ext cx="5658416" cy="6858000"/>
          </a:xfrm>
        </p:spPr>
      </p:pic>
    </p:spTree>
    <p:extLst>
      <p:ext uri="{BB962C8B-B14F-4D97-AF65-F5344CB8AC3E}">
        <p14:creationId xmlns:p14="http://schemas.microsoft.com/office/powerpoint/2010/main" val="3712243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1" y="0"/>
            <a:ext cx="6527856" cy="6858000"/>
          </a:xfrm>
        </p:spPr>
      </p:pic>
    </p:spTree>
    <p:extLst>
      <p:ext uri="{BB962C8B-B14F-4D97-AF65-F5344CB8AC3E}">
        <p14:creationId xmlns:p14="http://schemas.microsoft.com/office/powerpoint/2010/main" val="37993202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8528" cy="6858000"/>
          </a:xfrm>
        </p:spPr>
      </p:pic>
    </p:spTree>
    <p:extLst>
      <p:ext uri="{BB962C8B-B14F-4D97-AF65-F5344CB8AC3E}">
        <p14:creationId xmlns:p14="http://schemas.microsoft.com/office/powerpoint/2010/main" val="880686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74"/>
            <a:ext cx="9167974" cy="6753741"/>
          </a:xfrm>
        </p:spPr>
      </p:pic>
    </p:spTree>
    <p:extLst>
      <p:ext uri="{BB962C8B-B14F-4D97-AF65-F5344CB8AC3E}">
        <p14:creationId xmlns:p14="http://schemas.microsoft.com/office/powerpoint/2010/main" val="3679212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6950" cy="5013176"/>
          </a:xfrm>
        </p:spPr>
      </p:pic>
    </p:spTree>
    <p:extLst>
      <p:ext uri="{BB962C8B-B14F-4D97-AF65-F5344CB8AC3E}">
        <p14:creationId xmlns:p14="http://schemas.microsoft.com/office/powerpoint/2010/main" val="12945253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" y="810"/>
            <a:ext cx="5554323" cy="6857189"/>
          </a:xfrm>
        </p:spPr>
      </p:pic>
    </p:spTree>
    <p:extLst>
      <p:ext uri="{BB962C8B-B14F-4D97-AF65-F5344CB8AC3E}">
        <p14:creationId xmlns:p14="http://schemas.microsoft.com/office/powerpoint/2010/main" val="29009560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" y="0"/>
            <a:ext cx="6809422" cy="6858000"/>
          </a:xfrm>
        </p:spPr>
      </p:pic>
    </p:spTree>
    <p:extLst>
      <p:ext uri="{BB962C8B-B14F-4D97-AF65-F5344CB8AC3E}">
        <p14:creationId xmlns:p14="http://schemas.microsoft.com/office/powerpoint/2010/main" val="19141486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24"/>
            <a:ext cx="8442672" cy="6849075"/>
          </a:xfrm>
        </p:spPr>
      </p:pic>
    </p:spTree>
    <p:extLst>
      <p:ext uri="{BB962C8B-B14F-4D97-AF65-F5344CB8AC3E}">
        <p14:creationId xmlns:p14="http://schemas.microsoft.com/office/powerpoint/2010/main" val="29620657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021037" cy="6858000"/>
          </a:xfrm>
        </p:spPr>
      </p:pic>
    </p:spTree>
    <p:extLst>
      <p:ext uri="{BB962C8B-B14F-4D97-AF65-F5344CB8AC3E}">
        <p14:creationId xmlns:p14="http://schemas.microsoft.com/office/powerpoint/2010/main" val="1327219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53" y="0"/>
            <a:ext cx="9192899" cy="4581128"/>
          </a:xfrm>
        </p:spPr>
      </p:pic>
    </p:spTree>
    <p:extLst>
      <p:ext uri="{BB962C8B-B14F-4D97-AF65-F5344CB8AC3E}">
        <p14:creationId xmlns:p14="http://schemas.microsoft.com/office/powerpoint/2010/main" val="1551463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1"/>
            <a:ext cx="8918774" cy="6851509"/>
          </a:xfrm>
        </p:spPr>
      </p:pic>
    </p:spTree>
    <p:extLst>
      <p:ext uri="{BB962C8B-B14F-4D97-AF65-F5344CB8AC3E}">
        <p14:creationId xmlns:p14="http://schemas.microsoft.com/office/powerpoint/2010/main" val="19952638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5" y="0"/>
            <a:ext cx="9241677" cy="6165304"/>
          </a:xfrm>
        </p:spPr>
      </p:pic>
    </p:spTree>
    <p:extLst>
      <p:ext uri="{BB962C8B-B14F-4D97-AF65-F5344CB8AC3E}">
        <p14:creationId xmlns:p14="http://schemas.microsoft.com/office/powerpoint/2010/main" val="1393573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10"/>
            <a:ext cx="9161731" cy="4573218"/>
          </a:xfrm>
        </p:spPr>
      </p:pic>
    </p:spTree>
    <p:extLst>
      <p:ext uri="{BB962C8B-B14F-4D97-AF65-F5344CB8AC3E}">
        <p14:creationId xmlns:p14="http://schemas.microsoft.com/office/powerpoint/2010/main" val="32551476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111" cy="6669360"/>
          </a:xfrm>
        </p:spPr>
      </p:pic>
    </p:spTree>
    <p:extLst>
      <p:ext uri="{BB962C8B-B14F-4D97-AF65-F5344CB8AC3E}">
        <p14:creationId xmlns:p14="http://schemas.microsoft.com/office/powerpoint/2010/main" val="28362150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"/>
            <a:ext cx="6472807" cy="6854349"/>
          </a:xfrm>
        </p:spPr>
      </p:pic>
    </p:spTree>
    <p:extLst>
      <p:ext uri="{BB962C8B-B14F-4D97-AF65-F5344CB8AC3E}">
        <p14:creationId xmlns:p14="http://schemas.microsoft.com/office/powerpoint/2010/main" val="2039765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69820" cy="6858000"/>
          </a:xfrm>
        </p:spPr>
      </p:pic>
    </p:spTree>
    <p:extLst>
      <p:ext uri="{BB962C8B-B14F-4D97-AF65-F5344CB8AC3E}">
        <p14:creationId xmlns:p14="http://schemas.microsoft.com/office/powerpoint/2010/main" val="4388076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"/>
            <a:ext cx="5683397" cy="6854349"/>
          </a:xfrm>
        </p:spPr>
      </p:pic>
    </p:spTree>
    <p:extLst>
      <p:ext uri="{BB962C8B-B14F-4D97-AF65-F5344CB8AC3E}">
        <p14:creationId xmlns:p14="http://schemas.microsoft.com/office/powerpoint/2010/main" val="39860224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" y="0"/>
            <a:ext cx="9111291" cy="6165304"/>
          </a:xfrm>
        </p:spPr>
      </p:pic>
    </p:spTree>
    <p:extLst>
      <p:ext uri="{BB962C8B-B14F-4D97-AF65-F5344CB8AC3E}">
        <p14:creationId xmlns:p14="http://schemas.microsoft.com/office/powerpoint/2010/main" val="132924142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8119" cy="4869160"/>
          </a:xfrm>
        </p:spPr>
      </p:pic>
    </p:spTree>
    <p:extLst>
      <p:ext uri="{BB962C8B-B14F-4D97-AF65-F5344CB8AC3E}">
        <p14:creationId xmlns:p14="http://schemas.microsoft.com/office/powerpoint/2010/main" val="10324883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59614" cy="6858000"/>
          </a:xfrm>
        </p:spPr>
      </p:pic>
    </p:spTree>
    <p:extLst>
      <p:ext uri="{BB962C8B-B14F-4D97-AF65-F5344CB8AC3E}">
        <p14:creationId xmlns:p14="http://schemas.microsoft.com/office/powerpoint/2010/main" val="11045140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993686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60"/>
            <a:ext cx="8023331" cy="6883760"/>
          </a:xfrm>
        </p:spPr>
      </p:pic>
    </p:spTree>
    <p:extLst>
      <p:ext uri="{BB962C8B-B14F-4D97-AF65-F5344CB8AC3E}">
        <p14:creationId xmlns:p14="http://schemas.microsoft.com/office/powerpoint/2010/main" val="36502556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2077244"/>
            <a:ext cx="4762500" cy="3571875"/>
          </a:xfrm>
        </p:spPr>
      </p:pic>
    </p:spTree>
    <p:extLst>
      <p:ext uri="{BB962C8B-B14F-4D97-AF65-F5344CB8AC3E}">
        <p14:creationId xmlns:p14="http://schemas.microsoft.com/office/powerpoint/2010/main" val="39056544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34"/>
            <a:ext cx="9184383" cy="5022709"/>
          </a:xfrm>
        </p:spPr>
      </p:pic>
    </p:spTree>
    <p:extLst>
      <p:ext uri="{BB962C8B-B14F-4D97-AF65-F5344CB8AC3E}">
        <p14:creationId xmlns:p14="http://schemas.microsoft.com/office/powerpoint/2010/main" val="16755119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8321" cy="6165304"/>
          </a:xfrm>
        </p:spPr>
      </p:pic>
    </p:spTree>
    <p:extLst>
      <p:ext uri="{BB962C8B-B14F-4D97-AF65-F5344CB8AC3E}">
        <p14:creationId xmlns:p14="http://schemas.microsoft.com/office/powerpoint/2010/main" val="15512632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" y="0"/>
            <a:ext cx="5867400" cy="6858000"/>
          </a:xfrm>
        </p:spPr>
      </p:pic>
    </p:spTree>
    <p:extLst>
      <p:ext uri="{BB962C8B-B14F-4D97-AF65-F5344CB8AC3E}">
        <p14:creationId xmlns:p14="http://schemas.microsoft.com/office/powerpoint/2010/main" val="1985135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2" y="0"/>
            <a:ext cx="4662669" cy="6933337"/>
          </a:xfrm>
        </p:spPr>
      </p:pic>
    </p:spTree>
    <p:extLst>
      <p:ext uri="{BB962C8B-B14F-4D97-AF65-F5344CB8AC3E}">
        <p14:creationId xmlns:p14="http://schemas.microsoft.com/office/powerpoint/2010/main" val="3306502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562"/>
            <a:ext cx="4703503" cy="6846438"/>
          </a:xfrm>
        </p:spPr>
      </p:pic>
    </p:spTree>
    <p:extLst>
      <p:ext uri="{BB962C8B-B14F-4D97-AF65-F5344CB8AC3E}">
        <p14:creationId xmlns:p14="http://schemas.microsoft.com/office/powerpoint/2010/main" val="243262532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030" cy="6237312"/>
          </a:xfrm>
        </p:spPr>
      </p:pic>
    </p:spTree>
    <p:extLst>
      <p:ext uri="{BB962C8B-B14F-4D97-AF65-F5344CB8AC3E}">
        <p14:creationId xmlns:p14="http://schemas.microsoft.com/office/powerpoint/2010/main" val="27106700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496"/>
            <a:ext cx="6879357" cy="6822503"/>
          </a:xfrm>
        </p:spPr>
      </p:pic>
    </p:spTree>
    <p:extLst>
      <p:ext uri="{BB962C8B-B14F-4D97-AF65-F5344CB8AC3E}">
        <p14:creationId xmlns:p14="http://schemas.microsoft.com/office/powerpoint/2010/main" val="4074002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" y="3650"/>
            <a:ext cx="6250092" cy="6854349"/>
          </a:xfrm>
        </p:spPr>
      </p:pic>
    </p:spTree>
    <p:extLst>
      <p:ext uri="{BB962C8B-B14F-4D97-AF65-F5344CB8AC3E}">
        <p14:creationId xmlns:p14="http://schemas.microsoft.com/office/powerpoint/2010/main" val="38622780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365482196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4"/>
            <a:ext cx="5884541" cy="6856986"/>
          </a:xfrm>
        </p:spPr>
      </p:pic>
    </p:spTree>
    <p:extLst>
      <p:ext uri="{BB962C8B-B14F-4D97-AF65-F5344CB8AC3E}">
        <p14:creationId xmlns:p14="http://schemas.microsoft.com/office/powerpoint/2010/main" val="4458984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758185" cy="6858000"/>
          </a:xfrm>
        </p:spPr>
      </p:pic>
    </p:spTree>
    <p:extLst>
      <p:ext uri="{BB962C8B-B14F-4D97-AF65-F5344CB8AC3E}">
        <p14:creationId xmlns:p14="http://schemas.microsoft.com/office/powerpoint/2010/main" val="20086020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732421" cy="6858000"/>
          </a:xfrm>
        </p:spPr>
      </p:pic>
    </p:spTree>
    <p:extLst>
      <p:ext uri="{BB962C8B-B14F-4D97-AF65-F5344CB8AC3E}">
        <p14:creationId xmlns:p14="http://schemas.microsoft.com/office/powerpoint/2010/main" val="22229418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7" y="0"/>
            <a:ext cx="9161052" cy="6237312"/>
          </a:xfrm>
        </p:spPr>
      </p:pic>
    </p:spTree>
    <p:extLst>
      <p:ext uri="{BB962C8B-B14F-4D97-AF65-F5344CB8AC3E}">
        <p14:creationId xmlns:p14="http://schemas.microsoft.com/office/powerpoint/2010/main" val="103537488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9943" cy="6093296"/>
          </a:xfrm>
        </p:spPr>
      </p:pic>
    </p:spTree>
    <p:extLst>
      <p:ext uri="{BB962C8B-B14F-4D97-AF65-F5344CB8AC3E}">
        <p14:creationId xmlns:p14="http://schemas.microsoft.com/office/powerpoint/2010/main" val="14718179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0</Words>
  <Application>Microsoft Office PowerPoint</Application>
  <PresentationFormat>Presentazione su schermo (4:3)</PresentationFormat>
  <Paragraphs>0</Paragraphs>
  <Slides>104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104</vt:i4>
      </vt:variant>
    </vt:vector>
  </HeadingPairs>
  <TitlesOfParts>
    <vt:vector size="10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9</cp:revision>
  <dcterms:created xsi:type="dcterms:W3CDTF">2016-02-25T14:29:06Z</dcterms:created>
  <dcterms:modified xsi:type="dcterms:W3CDTF">2020-04-27T13:41:54Z</dcterms:modified>
</cp:coreProperties>
</file>