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2" r:id="rId8"/>
    <p:sldId id="268" r:id="rId9"/>
    <p:sldId id="336" r:id="rId10"/>
    <p:sldId id="337" r:id="rId11"/>
    <p:sldId id="263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27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09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27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50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50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23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47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36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91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06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13C0F-ED43-4D7C-BB6E-A08690E4949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15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3C0F-ED43-4D7C-BB6E-A08690E49490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EEEEC-EDFF-4C79-8E6D-125580F3C6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04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" y="0"/>
            <a:ext cx="5163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5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Sacra famiglia con San Giovannino, 1604 circa, olio su tela, </a:t>
            </a:r>
            <a:r>
              <a:rPr lang="it-IT" sz="2000" dirty="0" err="1" smtClean="0"/>
              <a:t>Mw</a:t>
            </a:r>
            <a:r>
              <a:rPr lang="it-IT" sz="2000" dirty="0" smtClean="0"/>
              <a:t> York, </a:t>
            </a:r>
            <a:r>
              <a:rPr lang="it-IT" sz="2000" dirty="0" err="1" smtClean="0"/>
              <a:t>Metrpolitan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 </a:t>
            </a:r>
            <a:r>
              <a:rPr lang="it-IT" sz="2000" smtClean="0"/>
              <a:t>of Art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98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34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" y="0"/>
            <a:ext cx="9137467" cy="6453336"/>
          </a:xfrm>
        </p:spPr>
      </p:pic>
    </p:spTree>
    <p:extLst>
      <p:ext uri="{BB962C8B-B14F-4D97-AF65-F5344CB8AC3E}">
        <p14:creationId xmlns:p14="http://schemas.microsoft.com/office/powerpoint/2010/main" val="3791595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460871" cy="6858000"/>
          </a:xfrm>
        </p:spPr>
      </p:pic>
    </p:spTree>
    <p:extLst>
      <p:ext uri="{BB962C8B-B14F-4D97-AF65-F5344CB8AC3E}">
        <p14:creationId xmlns:p14="http://schemas.microsoft.com/office/powerpoint/2010/main" val="1459141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0"/>
            <a:ext cx="6695822" cy="6825140"/>
          </a:xfrm>
        </p:spPr>
      </p:pic>
    </p:spTree>
    <p:extLst>
      <p:ext uri="{BB962C8B-B14F-4D97-AF65-F5344CB8AC3E}">
        <p14:creationId xmlns:p14="http://schemas.microsoft.com/office/powerpoint/2010/main" val="141749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8"/>
            <a:ext cx="9100976" cy="5935081"/>
          </a:xfrm>
        </p:spPr>
      </p:pic>
    </p:spTree>
    <p:extLst>
      <p:ext uri="{BB962C8B-B14F-4D97-AF65-F5344CB8AC3E}">
        <p14:creationId xmlns:p14="http://schemas.microsoft.com/office/powerpoint/2010/main" val="11938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7" y="0"/>
            <a:ext cx="5625193" cy="6858000"/>
          </a:xfrm>
        </p:spPr>
      </p:pic>
    </p:spTree>
    <p:extLst>
      <p:ext uri="{BB962C8B-B14F-4D97-AF65-F5344CB8AC3E}">
        <p14:creationId xmlns:p14="http://schemas.microsoft.com/office/powerpoint/2010/main" val="3376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85351" cy="6858000"/>
          </a:xfrm>
        </p:spPr>
      </p:pic>
    </p:spTree>
    <p:extLst>
      <p:ext uri="{BB962C8B-B14F-4D97-AF65-F5344CB8AC3E}">
        <p14:creationId xmlns:p14="http://schemas.microsoft.com/office/powerpoint/2010/main" val="794980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8"/>
            <a:ext cx="4926926" cy="6851712"/>
          </a:xfrm>
        </p:spPr>
      </p:pic>
    </p:spTree>
    <p:extLst>
      <p:ext uri="{BB962C8B-B14F-4D97-AF65-F5344CB8AC3E}">
        <p14:creationId xmlns:p14="http://schemas.microsoft.com/office/powerpoint/2010/main" val="3014778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" y="1216"/>
            <a:ext cx="4481205" cy="6856783"/>
          </a:xfrm>
        </p:spPr>
      </p:pic>
    </p:spTree>
    <p:extLst>
      <p:ext uri="{BB962C8B-B14F-4D97-AF65-F5344CB8AC3E}">
        <p14:creationId xmlns:p14="http://schemas.microsoft.com/office/powerpoint/2010/main" val="2705982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4"/>
            <a:ext cx="5322804" cy="6859623"/>
          </a:xfrm>
        </p:spPr>
      </p:pic>
    </p:spTree>
    <p:extLst>
      <p:ext uri="{BB962C8B-B14F-4D97-AF65-F5344CB8AC3E}">
        <p14:creationId xmlns:p14="http://schemas.microsoft.com/office/powerpoint/2010/main" val="161358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" y="8924"/>
            <a:ext cx="4621396" cy="6849075"/>
          </a:xfrm>
        </p:spPr>
      </p:pic>
    </p:spTree>
    <p:extLst>
      <p:ext uri="{BB962C8B-B14F-4D97-AF65-F5344CB8AC3E}">
        <p14:creationId xmlns:p14="http://schemas.microsoft.com/office/powerpoint/2010/main" val="624692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" y="0"/>
            <a:ext cx="9085421" cy="6309320"/>
          </a:xfrm>
        </p:spPr>
      </p:pic>
    </p:spTree>
    <p:extLst>
      <p:ext uri="{BB962C8B-B14F-4D97-AF65-F5344CB8AC3E}">
        <p14:creationId xmlns:p14="http://schemas.microsoft.com/office/powerpoint/2010/main" val="1845021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5" y="0"/>
            <a:ext cx="4479131" cy="6858000"/>
          </a:xfrm>
        </p:spPr>
      </p:pic>
    </p:spTree>
    <p:extLst>
      <p:ext uri="{BB962C8B-B14F-4D97-AF65-F5344CB8AC3E}">
        <p14:creationId xmlns:p14="http://schemas.microsoft.com/office/powerpoint/2010/main" val="22783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38878" cy="6858000"/>
          </a:xfrm>
        </p:spPr>
      </p:pic>
    </p:spTree>
    <p:extLst>
      <p:ext uri="{BB962C8B-B14F-4D97-AF65-F5344CB8AC3E}">
        <p14:creationId xmlns:p14="http://schemas.microsoft.com/office/powerpoint/2010/main" val="26665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091193" cy="6858000"/>
          </a:xfrm>
        </p:spPr>
      </p:pic>
    </p:spTree>
    <p:extLst>
      <p:ext uri="{BB962C8B-B14F-4D97-AF65-F5344CB8AC3E}">
        <p14:creationId xmlns:p14="http://schemas.microsoft.com/office/powerpoint/2010/main" val="20346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" y="0"/>
            <a:ext cx="5045750" cy="6858000"/>
          </a:xfrm>
        </p:spPr>
      </p:pic>
    </p:spTree>
    <p:extLst>
      <p:ext uri="{BB962C8B-B14F-4D97-AF65-F5344CB8AC3E}">
        <p14:creationId xmlns:p14="http://schemas.microsoft.com/office/powerpoint/2010/main" val="14128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53" y="0"/>
            <a:ext cx="8733865" cy="6858000"/>
          </a:xfrm>
        </p:spPr>
      </p:pic>
    </p:spTree>
    <p:extLst>
      <p:ext uri="{BB962C8B-B14F-4D97-AF65-F5344CB8AC3E}">
        <p14:creationId xmlns:p14="http://schemas.microsoft.com/office/powerpoint/2010/main" val="1042449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76" y="17038"/>
            <a:ext cx="4007771" cy="6840961"/>
          </a:xfrm>
        </p:spPr>
      </p:pic>
    </p:spTree>
    <p:extLst>
      <p:ext uri="{BB962C8B-B14F-4D97-AF65-F5344CB8AC3E}">
        <p14:creationId xmlns:p14="http://schemas.microsoft.com/office/powerpoint/2010/main" val="685595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" y="0"/>
            <a:ext cx="7207680" cy="6858000"/>
          </a:xfrm>
        </p:spPr>
      </p:pic>
    </p:spTree>
    <p:extLst>
      <p:ext uri="{BB962C8B-B14F-4D97-AF65-F5344CB8AC3E}">
        <p14:creationId xmlns:p14="http://schemas.microsoft.com/office/powerpoint/2010/main" val="3408257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26780" cy="6858000"/>
          </a:xfrm>
        </p:spPr>
      </p:pic>
    </p:spTree>
    <p:extLst>
      <p:ext uri="{BB962C8B-B14F-4D97-AF65-F5344CB8AC3E}">
        <p14:creationId xmlns:p14="http://schemas.microsoft.com/office/powerpoint/2010/main" val="3746839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0610" cy="6858000"/>
          </a:xfrm>
        </p:spPr>
      </p:pic>
    </p:spTree>
    <p:extLst>
      <p:ext uri="{BB962C8B-B14F-4D97-AF65-F5344CB8AC3E}">
        <p14:creationId xmlns:p14="http://schemas.microsoft.com/office/powerpoint/2010/main" val="84193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6576" cy="6858000"/>
          </a:xfrm>
        </p:spPr>
      </p:pic>
    </p:spTree>
    <p:extLst>
      <p:ext uri="{BB962C8B-B14F-4D97-AF65-F5344CB8AC3E}">
        <p14:creationId xmlns:p14="http://schemas.microsoft.com/office/powerpoint/2010/main" val="560243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0610" cy="6858000"/>
          </a:xfrm>
        </p:spPr>
      </p:pic>
    </p:spTree>
    <p:extLst>
      <p:ext uri="{BB962C8B-B14F-4D97-AF65-F5344CB8AC3E}">
        <p14:creationId xmlns:p14="http://schemas.microsoft.com/office/powerpoint/2010/main" val="969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52" y="0"/>
            <a:ext cx="9189112" cy="6381328"/>
          </a:xfrm>
        </p:spPr>
      </p:pic>
    </p:spTree>
    <p:extLst>
      <p:ext uri="{BB962C8B-B14F-4D97-AF65-F5344CB8AC3E}">
        <p14:creationId xmlns:p14="http://schemas.microsoft.com/office/powerpoint/2010/main" val="26906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" y="24949"/>
            <a:ext cx="9117544" cy="6644411"/>
          </a:xfrm>
        </p:spPr>
      </p:pic>
    </p:spTree>
    <p:extLst>
      <p:ext uri="{BB962C8B-B14F-4D97-AF65-F5344CB8AC3E}">
        <p14:creationId xmlns:p14="http://schemas.microsoft.com/office/powerpoint/2010/main" val="4158960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3214" cy="6858000"/>
          </a:xfrm>
        </p:spPr>
      </p:pic>
    </p:spTree>
    <p:extLst>
      <p:ext uri="{BB962C8B-B14F-4D97-AF65-F5344CB8AC3E}">
        <p14:creationId xmlns:p14="http://schemas.microsoft.com/office/powerpoint/2010/main" val="667847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4" y="0"/>
            <a:ext cx="5045750" cy="6858000"/>
          </a:xfrm>
        </p:spPr>
      </p:pic>
    </p:spTree>
    <p:extLst>
      <p:ext uri="{BB962C8B-B14F-4D97-AF65-F5344CB8AC3E}">
        <p14:creationId xmlns:p14="http://schemas.microsoft.com/office/powerpoint/2010/main" val="3481578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14261" cy="6858000"/>
          </a:xfrm>
        </p:spPr>
      </p:pic>
    </p:spTree>
    <p:extLst>
      <p:ext uri="{BB962C8B-B14F-4D97-AF65-F5344CB8AC3E}">
        <p14:creationId xmlns:p14="http://schemas.microsoft.com/office/powerpoint/2010/main" val="208272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7537" cy="6858000"/>
          </a:xfrm>
        </p:spPr>
      </p:pic>
    </p:spTree>
    <p:extLst>
      <p:ext uri="{BB962C8B-B14F-4D97-AF65-F5344CB8AC3E}">
        <p14:creationId xmlns:p14="http://schemas.microsoft.com/office/powerpoint/2010/main" val="3345745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Riposo durante la fuga in Egitto, 1597, olio su </a:t>
            </a:r>
            <a:r>
              <a:rPr lang="it-IT" sz="2000" dirty="0" err="1" smtClean="0"/>
              <a:t>tel</a:t>
            </a:r>
            <a:r>
              <a:rPr lang="it-IT" sz="2000" dirty="0" smtClean="0"/>
              <a:t>, Rom, Galleria Doria </a:t>
            </a:r>
            <a:r>
              <a:rPr lang="it-IT" sz="2000" dirty="0" err="1" smtClean="0"/>
              <a:t>Pamphili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654"/>
            <a:ext cx="7858635" cy="6359674"/>
          </a:xfrm>
        </p:spPr>
      </p:pic>
    </p:spTree>
    <p:extLst>
      <p:ext uri="{BB962C8B-B14F-4D97-AF65-F5344CB8AC3E}">
        <p14:creationId xmlns:p14="http://schemas.microsoft.com/office/powerpoint/2010/main" val="275543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8873" cy="6858000"/>
          </a:xfrm>
        </p:spPr>
      </p:pic>
    </p:spTree>
    <p:extLst>
      <p:ext uri="{BB962C8B-B14F-4D97-AF65-F5344CB8AC3E}">
        <p14:creationId xmlns:p14="http://schemas.microsoft.com/office/powerpoint/2010/main" val="1405722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6"/>
            <a:ext cx="4417777" cy="6833254"/>
          </a:xfrm>
        </p:spPr>
      </p:pic>
    </p:spTree>
    <p:extLst>
      <p:ext uri="{BB962C8B-B14F-4D97-AF65-F5344CB8AC3E}">
        <p14:creationId xmlns:p14="http://schemas.microsoft.com/office/powerpoint/2010/main" val="41682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6"/>
            <a:ext cx="8495812" cy="6867736"/>
          </a:xfrm>
        </p:spPr>
      </p:pic>
    </p:spTree>
    <p:extLst>
      <p:ext uri="{BB962C8B-B14F-4D97-AF65-F5344CB8AC3E}">
        <p14:creationId xmlns:p14="http://schemas.microsoft.com/office/powerpoint/2010/main" val="27360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8873" cy="6858000"/>
          </a:xfrm>
        </p:spPr>
      </p:pic>
    </p:spTree>
    <p:extLst>
      <p:ext uri="{BB962C8B-B14F-4D97-AF65-F5344CB8AC3E}">
        <p14:creationId xmlns:p14="http://schemas.microsoft.com/office/powerpoint/2010/main" val="13821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" y="19676"/>
            <a:ext cx="4421055" cy="6838324"/>
          </a:xfrm>
        </p:spPr>
      </p:pic>
    </p:spTree>
    <p:extLst>
      <p:ext uri="{BB962C8B-B14F-4D97-AF65-F5344CB8AC3E}">
        <p14:creationId xmlns:p14="http://schemas.microsoft.com/office/powerpoint/2010/main" val="29067797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50844" cy="6858000"/>
          </a:xfrm>
        </p:spPr>
      </p:pic>
    </p:spTree>
    <p:extLst>
      <p:ext uri="{BB962C8B-B14F-4D97-AF65-F5344CB8AC3E}">
        <p14:creationId xmlns:p14="http://schemas.microsoft.com/office/powerpoint/2010/main" val="14164239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358809" cy="6858000"/>
          </a:xfrm>
        </p:spPr>
      </p:pic>
    </p:spTree>
    <p:extLst>
      <p:ext uri="{BB962C8B-B14F-4D97-AF65-F5344CB8AC3E}">
        <p14:creationId xmlns:p14="http://schemas.microsoft.com/office/powerpoint/2010/main" val="2315553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" y="16836"/>
            <a:ext cx="6841164" cy="6841164"/>
          </a:xfrm>
        </p:spPr>
      </p:pic>
    </p:spTree>
    <p:extLst>
      <p:ext uri="{BB962C8B-B14F-4D97-AF65-F5344CB8AC3E}">
        <p14:creationId xmlns:p14="http://schemas.microsoft.com/office/powerpoint/2010/main" val="787220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62"/>
            <a:ext cx="5249952" cy="6824937"/>
          </a:xfrm>
        </p:spPr>
      </p:pic>
    </p:spTree>
    <p:extLst>
      <p:ext uri="{BB962C8B-B14F-4D97-AF65-F5344CB8AC3E}">
        <p14:creationId xmlns:p14="http://schemas.microsoft.com/office/powerpoint/2010/main" val="4110129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5" y="0"/>
            <a:ext cx="9179335" cy="6669360"/>
          </a:xfrm>
        </p:spPr>
      </p:pic>
    </p:spTree>
    <p:extLst>
      <p:ext uri="{BB962C8B-B14F-4D97-AF65-F5344CB8AC3E}">
        <p14:creationId xmlns:p14="http://schemas.microsoft.com/office/powerpoint/2010/main" val="1927576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619919" cy="6858000"/>
          </a:xfrm>
        </p:spPr>
      </p:pic>
    </p:spTree>
    <p:extLst>
      <p:ext uri="{BB962C8B-B14F-4D97-AF65-F5344CB8AC3E}">
        <p14:creationId xmlns:p14="http://schemas.microsoft.com/office/powerpoint/2010/main" val="24812144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2" y="0"/>
            <a:ext cx="4590661" cy="6893619"/>
          </a:xfrm>
        </p:spPr>
      </p:pic>
    </p:spTree>
    <p:extLst>
      <p:ext uri="{BB962C8B-B14F-4D97-AF65-F5344CB8AC3E}">
        <p14:creationId xmlns:p14="http://schemas.microsoft.com/office/powerpoint/2010/main" val="16790674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" y="-1624"/>
            <a:ext cx="8841787" cy="6859623"/>
          </a:xfrm>
        </p:spPr>
      </p:pic>
    </p:spTree>
    <p:extLst>
      <p:ext uri="{BB962C8B-B14F-4D97-AF65-F5344CB8AC3E}">
        <p14:creationId xmlns:p14="http://schemas.microsoft.com/office/powerpoint/2010/main" val="421608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22"/>
            <a:ext cx="9132371" cy="6849278"/>
          </a:xfrm>
        </p:spPr>
      </p:pic>
    </p:spTree>
    <p:extLst>
      <p:ext uri="{BB962C8B-B14F-4D97-AF65-F5344CB8AC3E}">
        <p14:creationId xmlns:p14="http://schemas.microsoft.com/office/powerpoint/2010/main" val="3601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14160"/>
          </a:xfrm>
        </p:spPr>
      </p:pic>
    </p:spTree>
    <p:extLst>
      <p:ext uri="{BB962C8B-B14F-4D97-AF65-F5344CB8AC3E}">
        <p14:creationId xmlns:p14="http://schemas.microsoft.com/office/powerpoint/2010/main" val="1463980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" y="11764"/>
            <a:ext cx="7206563" cy="6846235"/>
          </a:xfrm>
        </p:spPr>
      </p:pic>
    </p:spTree>
    <p:extLst>
      <p:ext uri="{BB962C8B-B14F-4D97-AF65-F5344CB8AC3E}">
        <p14:creationId xmlns:p14="http://schemas.microsoft.com/office/powerpoint/2010/main" val="12882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" y="0"/>
            <a:ext cx="9184821" cy="6858000"/>
          </a:xfrm>
        </p:spPr>
      </p:pic>
    </p:spTree>
    <p:extLst>
      <p:ext uri="{BB962C8B-B14F-4D97-AF65-F5344CB8AC3E}">
        <p14:creationId xmlns:p14="http://schemas.microsoft.com/office/powerpoint/2010/main" val="12666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5192" cy="6858000"/>
          </a:xfrm>
        </p:spPr>
      </p:pic>
    </p:spTree>
    <p:extLst>
      <p:ext uri="{BB962C8B-B14F-4D97-AF65-F5344CB8AC3E}">
        <p14:creationId xmlns:p14="http://schemas.microsoft.com/office/powerpoint/2010/main" val="3586353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"/>
            <a:ext cx="9243010" cy="6377677"/>
          </a:xfrm>
        </p:spPr>
      </p:pic>
    </p:spTree>
    <p:extLst>
      <p:ext uri="{BB962C8B-B14F-4D97-AF65-F5344CB8AC3E}">
        <p14:creationId xmlns:p14="http://schemas.microsoft.com/office/powerpoint/2010/main" val="3500147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7347" cy="6597352"/>
          </a:xfrm>
        </p:spPr>
      </p:pic>
    </p:spTree>
    <p:extLst>
      <p:ext uri="{BB962C8B-B14F-4D97-AF65-F5344CB8AC3E}">
        <p14:creationId xmlns:p14="http://schemas.microsoft.com/office/powerpoint/2010/main" val="42158556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488"/>
            <a:ext cx="6009181" cy="6878487"/>
          </a:xfrm>
        </p:spPr>
      </p:pic>
    </p:spTree>
    <p:extLst>
      <p:ext uri="{BB962C8B-B14F-4D97-AF65-F5344CB8AC3E}">
        <p14:creationId xmlns:p14="http://schemas.microsoft.com/office/powerpoint/2010/main" val="27637757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1155" cy="6858000"/>
          </a:xfrm>
        </p:spPr>
      </p:pic>
    </p:spTree>
    <p:extLst>
      <p:ext uri="{BB962C8B-B14F-4D97-AF65-F5344CB8AC3E}">
        <p14:creationId xmlns:p14="http://schemas.microsoft.com/office/powerpoint/2010/main" val="4652711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2"/>
            <a:ext cx="8712532" cy="6839338"/>
          </a:xfrm>
        </p:spPr>
      </p:pic>
    </p:spTree>
    <p:extLst>
      <p:ext uri="{BB962C8B-B14F-4D97-AF65-F5344CB8AC3E}">
        <p14:creationId xmlns:p14="http://schemas.microsoft.com/office/powerpoint/2010/main" val="17008296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96"/>
            <a:ext cx="5241065" cy="6844004"/>
          </a:xfrm>
        </p:spPr>
      </p:pic>
    </p:spTree>
    <p:extLst>
      <p:ext uri="{BB962C8B-B14F-4D97-AF65-F5344CB8AC3E}">
        <p14:creationId xmlns:p14="http://schemas.microsoft.com/office/powerpoint/2010/main" val="25593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0625" cy="6525344"/>
          </a:xfrm>
        </p:spPr>
      </p:pic>
    </p:spTree>
    <p:extLst>
      <p:ext uri="{BB962C8B-B14F-4D97-AF65-F5344CB8AC3E}">
        <p14:creationId xmlns:p14="http://schemas.microsoft.com/office/powerpoint/2010/main" val="5217961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632"/>
            <a:ext cx="9190732" cy="6741368"/>
          </a:xfrm>
        </p:spPr>
      </p:pic>
    </p:spTree>
    <p:extLst>
      <p:ext uri="{BB962C8B-B14F-4D97-AF65-F5344CB8AC3E}">
        <p14:creationId xmlns:p14="http://schemas.microsoft.com/office/powerpoint/2010/main" val="35014377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9"/>
            <a:ext cx="5187600" cy="6843801"/>
          </a:xfrm>
        </p:spPr>
      </p:pic>
    </p:spTree>
    <p:extLst>
      <p:ext uri="{BB962C8B-B14F-4D97-AF65-F5344CB8AC3E}">
        <p14:creationId xmlns:p14="http://schemas.microsoft.com/office/powerpoint/2010/main" val="31569815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6774" cy="6858000"/>
          </a:xfrm>
        </p:spPr>
      </p:pic>
    </p:spTree>
    <p:extLst>
      <p:ext uri="{BB962C8B-B14F-4D97-AF65-F5344CB8AC3E}">
        <p14:creationId xmlns:p14="http://schemas.microsoft.com/office/powerpoint/2010/main" val="33192159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2946" cy="6858000"/>
          </a:xfrm>
        </p:spPr>
      </p:pic>
    </p:spTree>
    <p:extLst>
      <p:ext uri="{BB962C8B-B14F-4D97-AF65-F5344CB8AC3E}">
        <p14:creationId xmlns:p14="http://schemas.microsoft.com/office/powerpoint/2010/main" val="38840600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30645" cy="6858000"/>
          </a:xfrm>
        </p:spPr>
      </p:pic>
    </p:spTree>
    <p:extLst>
      <p:ext uri="{BB962C8B-B14F-4D97-AF65-F5344CB8AC3E}">
        <p14:creationId xmlns:p14="http://schemas.microsoft.com/office/powerpoint/2010/main" val="14601047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"/>
            <a:ext cx="8700273" cy="6857189"/>
          </a:xfrm>
        </p:spPr>
      </p:pic>
    </p:spTree>
    <p:extLst>
      <p:ext uri="{BB962C8B-B14F-4D97-AF65-F5344CB8AC3E}">
        <p14:creationId xmlns:p14="http://schemas.microsoft.com/office/powerpoint/2010/main" val="39537216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" y="0"/>
            <a:ext cx="9259441" cy="6597352"/>
          </a:xfrm>
        </p:spPr>
      </p:pic>
    </p:spTree>
    <p:extLst>
      <p:ext uri="{BB962C8B-B14F-4D97-AF65-F5344CB8AC3E}">
        <p14:creationId xmlns:p14="http://schemas.microsoft.com/office/powerpoint/2010/main" val="13756011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312"/>
            <a:ext cx="9234607" cy="6575040"/>
          </a:xfrm>
        </p:spPr>
      </p:pic>
    </p:spTree>
    <p:extLst>
      <p:ext uri="{BB962C8B-B14F-4D97-AF65-F5344CB8AC3E}">
        <p14:creationId xmlns:p14="http://schemas.microsoft.com/office/powerpoint/2010/main" val="2688520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8" y="0"/>
            <a:ext cx="4334255" cy="6858000"/>
          </a:xfrm>
        </p:spPr>
      </p:pic>
    </p:spTree>
    <p:extLst>
      <p:ext uri="{BB962C8B-B14F-4D97-AF65-F5344CB8AC3E}">
        <p14:creationId xmlns:p14="http://schemas.microsoft.com/office/powerpoint/2010/main" val="2090152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" y="16836"/>
            <a:ext cx="5824117" cy="6841164"/>
          </a:xfrm>
        </p:spPr>
      </p:pic>
    </p:spTree>
    <p:extLst>
      <p:ext uri="{BB962C8B-B14F-4D97-AF65-F5344CB8AC3E}">
        <p14:creationId xmlns:p14="http://schemas.microsoft.com/office/powerpoint/2010/main" val="48599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1"/>
            <a:ext cx="5072217" cy="6854349"/>
          </a:xfrm>
        </p:spPr>
      </p:pic>
    </p:spTree>
    <p:extLst>
      <p:ext uri="{BB962C8B-B14F-4D97-AF65-F5344CB8AC3E}">
        <p14:creationId xmlns:p14="http://schemas.microsoft.com/office/powerpoint/2010/main" val="30425586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2"/>
            <a:ext cx="9199938" cy="6719056"/>
          </a:xfrm>
        </p:spPr>
      </p:pic>
    </p:spTree>
    <p:extLst>
      <p:ext uri="{BB962C8B-B14F-4D97-AF65-F5344CB8AC3E}">
        <p14:creationId xmlns:p14="http://schemas.microsoft.com/office/powerpoint/2010/main" val="37133252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0"/>
            <a:ext cx="5673930" cy="6884369"/>
          </a:xfrm>
        </p:spPr>
      </p:pic>
    </p:spTree>
    <p:extLst>
      <p:ext uri="{BB962C8B-B14F-4D97-AF65-F5344CB8AC3E}">
        <p14:creationId xmlns:p14="http://schemas.microsoft.com/office/powerpoint/2010/main" val="24789477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" y="6490"/>
            <a:ext cx="5653060" cy="6851509"/>
          </a:xfrm>
        </p:spPr>
      </p:pic>
    </p:spTree>
    <p:extLst>
      <p:ext uri="{BB962C8B-B14F-4D97-AF65-F5344CB8AC3E}">
        <p14:creationId xmlns:p14="http://schemas.microsoft.com/office/powerpoint/2010/main" val="19714634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27856" cy="6858000"/>
          </a:xfrm>
        </p:spPr>
      </p:pic>
    </p:spTree>
    <p:extLst>
      <p:ext uri="{BB962C8B-B14F-4D97-AF65-F5344CB8AC3E}">
        <p14:creationId xmlns:p14="http://schemas.microsoft.com/office/powerpoint/2010/main" val="9643958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7" y="0"/>
            <a:ext cx="7408528" cy="6858000"/>
          </a:xfrm>
        </p:spPr>
      </p:pic>
    </p:spTree>
    <p:extLst>
      <p:ext uri="{BB962C8B-B14F-4D97-AF65-F5344CB8AC3E}">
        <p14:creationId xmlns:p14="http://schemas.microsoft.com/office/powerpoint/2010/main" val="7633949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Caravaggio, , Martirio di Sant’</a:t>
            </a:r>
            <a:r>
              <a:rPr lang="it-IT" sz="2000" dirty="0" err="1" smtClean="0"/>
              <a:t>Ordola</a:t>
            </a:r>
            <a:r>
              <a:rPr lang="it-IT" sz="2000" dirty="0" smtClean="0"/>
              <a:t>, 1610, olio su tela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86"/>
            <a:ext cx="8409999" cy="64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6478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9907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0696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Martirio di S. Orsola, 1610, olio su tela, </a:t>
            </a:r>
            <a:r>
              <a:rPr lang="it-IT" sz="2000" dirty="0" err="1" smtClean="0"/>
              <a:t>Collezion</a:t>
            </a:r>
            <a:r>
              <a:rPr lang="it-IT" sz="2000" dirty="0" smtClean="0"/>
              <a:t> Intesa San </a:t>
            </a:r>
            <a:r>
              <a:rPr lang="it-IT" sz="2000" dirty="0" err="1" smtClean="0"/>
              <a:t>Paoo</a:t>
            </a:r>
            <a:r>
              <a:rPr lang="it-IT" sz="2000" dirty="0" smtClean="0"/>
              <a:t>, Napoli.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08296" cy="629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3539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Buona ventura, 1597, olio su tela, Pinacoteca </a:t>
            </a:r>
            <a:r>
              <a:rPr lang="it-IT" sz="2000" dirty="0" err="1" smtClean="0"/>
              <a:t>captolina</a:t>
            </a:r>
            <a:r>
              <a:rPr lang="it-IT" sz="2000" dirty="0" smtClean="0"/>
              <a:t>, Roma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384567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7060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Madonna dei Pellegrini, 1604-05, olio </a:t>
            </a:r>
            <a:r>
              <a:rPr lang="it-IT" sz="2000" dirty="0" err="1" smtClean="0"/>
              <a:t>wu</a:t>
            </a:r>
            <a:r>
              <a:rPr lang="it-IT" sz="2000" dirty="0" smtClean="0"/>
              <a:t> </a:t>
            </a:r>
            <a:r>
              <a:rPr lang="it-IT" sz="2000" dirty="0" err="1" smtClean="0"/>
              <a:t>telq</a:t>
            </a:r>
            <a:r>
              <a:rPr lang="it-IT" sz="2000" dirty="0" smtClean="0"/>
              <a:t>, S. Agostino, Roma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936" cy="690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97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" y="0"/>
            <a:ext cx="4924332" cy="6873549"/>
          </a:xfrm>
        </p:spPr>
      </p:pic>
    </p:spTree>
    <p:extLst>
      <p:ext uri="{BB962C8B-B14F-4D97-AF65-F5344CB8AC3E}">
        <p14:creationId xmlns:p14="http://schemas.microsoft.com/office/powerpoint/2010/main" val="9758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Salomè con la testa del Battista, 1607 o 110, olio su tela, National Gallery, Londra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" y="0"/>
            <a:ext cx="6592038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27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San Giovanni Battista, 1604 circa, olio su tela, Kansas City, Nelson </a:t>
            </a:r>
            <a:r>
              <a:rPr lang="it-IT" sz="2000" dirty="0" err="1" smtClean="0"/>
              <a:t>Atkins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 of </a:t>
            </a:r>
            <a:r>
              <a:rPr lang="it-IT" sz="2000" dirty="0" err="1" smtClean="0"/>
              <a:t>Arts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" y="0"/>
            <a:ext cx="53493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682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135</Words>
  <Application>Microsoft Office PowerPoint</Application>
  <PresentationFormat>Presentazione su schermo (4:3)</PresentationFormat>
  <Paragraphs>8</Paragraphs>
  <Slides>80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80</vt:i4>
      </vt:variant>
    </vt:vector>
  </HeadingPairs>
  <TitlesOfParts>
    <vt:vector size="8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San Giovanni Battista, 1604 circa, olio su tela, Kansas City, Nelson Atkins Museum of Arts</vt:lpstr>
      <vt:lpstr>Sacra famiglia con San Giovannino, 1604 circa, olio su tela, Mw York, Metrpolitan Museum of Art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Riposo durante la fuga in Egitto, 1597, olio su tel, Rom, Galleria Doria Pamphili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Caravaggio, , Martirio di Sant’Ordola, 1610, olio su tela</vt:lpstr>
      <vt:lpstr>Presentazione standard di PowerPoint</vt:lpstr>
      <vt:lpstr>Martirio di S. Orsola, 1610, olio su tela, Collezion Intesa San Paoo, Napoli.</vt:lpstr>
      <vt:lpstr>Buona ventura, 1597, olio su tela, Pinacoteca captolina, Roma</vt:lpstr>
      <vt:lpstr>Madonna dei Pellegrini, 1604-05, olio wu telq, S. Agostino, Roma</vt:lpstr>
      <vt:lpstr>Salomè con la testa del Battista, 1607 o 110, olio su tela, National Gallery, Londra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9</cp:revision>
  <dcterms:created xsi:type="dcterms:W3CDTF">2016-02-25T12:15:56Z</dcterms:created>
  <dcterms:modified xsi:type="dcterms:W3CDTF">2020-04-27T13:41:34Z</dcterms:modified>
</cp:coreProperties>
</file>