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00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65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2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84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6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3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42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8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3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64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98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E8A7-3C8F-4258-8FDA-BC5388A76DD1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BE56-0697-466A-ABD5-D6DD98DE46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51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"/>
            <a:ext cx="6991842" cy="68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4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8"/>
            <a:ext cx="4139952" cy="68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0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532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6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0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" y="0"/>
            <a:ext cx="7750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3762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</a:t>
            </a:r>
            <a:r>
              <a:rPr lang="it-IT" sz="2000" dirty="0" err="1" smtClean="0"/>
              <a:t>palestina</a:t>
            </a:r>
            <a:r>
              <a:rPr lang="it-IT" sz="2000" dirty="0" smtClean="0"/>
              <a:t> al tempo </a:t>
            </a:r>
            <a:r>
              <a:rPr lang="it-IT" sz="2000" smtClean="0"/>
              <a:t>di Gesù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0" y="0"/>
            <a:ext cx="642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5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9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1685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4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0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1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" y="0"/>
            <a:ext cx="3993728" cy="690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0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64"/>
            <a:ext cx="9159415" cy="68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4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5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0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0"/>
            <a:ext cx="3894584" cy="685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8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620"/>
            <a:ext cx="4153272" cy="6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21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Presentazione su schermo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palestina al tempo di Gesù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2018-09-04T09:32:50Z</dcterms:created>
  <dcterms:modified xsi:type="dcterms:W3CDTF">2019-01-28T21:32:08Z</dcterms:modified>
</cp:coreProperties>
</file>