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072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5F39-508F-4600-91BF-55D67CB15823}" type="datetimeFigureOut">
              <a:rPr lang="it-IT" smtClean="0"/>
              <a:t>28/12/2018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E4D9A-DF89-48EB-B90F-109F0025C1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4433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5F39-508F-4600-91BF-55D67CB15823}" type="datetimeFigureOut">
              <a:rPr lang="it-IT" smtClean="0"/>
              <a:t>28/12/2018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E4D9A-DF89-48EB-B90F-109F0025C1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9261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5F39-508F-4600-91BF-55D67CB15823}" type="datetimeFigureOut">
              <a:rPr lang="it-IT" smtClean="0"/>
              <a:t>28/12/2018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E4D9A-DF89-48EB-B90F-109F0025C1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991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5F39-508F-4600-91BF-55D67CB15823}" type="datetimeFigureOut">
              <a:rPr lang="it-IT" smtClean="0"/>
              <a:t>28/12/2018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E4D9A-DF89-48EB-B90F-109F0025C1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8546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5F39-508F-4600-91BF-55D67CB15823}" type="datetimeFigureOut">
              <a:rPr lang="it-IT" smtClean="0"/>
              <a:t>28/12/2018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E4D9A-DF89-48EB-B90F-109F0025C1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4523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5F39-508F-4600-91BF-55D67CB15823}" type="datetimeFigureOut">
              <a:rPr lang="it-IT" smtClean="0"/>
              <a:t>28/12/2018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E4D9A-DF89-48EB-B90F-109F0025C1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1880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5F39-508F-4600-91BF-55D67CB15823}" type="datetimeFigureOut">
              <a:rPr lang="it-IT" smtClean="0"/>
              <a:t>28/12/2018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E4D9A-DF89-48EB-B90F-109F0025C1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0213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5F39-508F-4600-91BF-55D67CB15823}" type="datetimeFigureOut">
              <a:rPr lang="it-IT" smtClean="0"/>
              <a:t>28/12/2018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E4D9A-DF89-48EB-B90F-109F0025C1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3498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5F39-508F-4600-91BF-55D67CB15823}" type="datetimeFigureOut">
              <a:rPr lang="it-IT" smtClean="0"/>
              <a:t>28/12/2018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E4D9A-DF89-48EB-B90F-109F0025C1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531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5F39-508F-4600-91BF-55D67CB15823}" type="datetimeFigureOut">
              <a:rPr lang="it-IT" smtClean="0"/>
              <a:t>28/12/2018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E4D9A-DF89-48EB-B90F-109F0025C1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5101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5F39-508F-4600-91BF-55D67CB15823}" type="datetimeFigureOut">
              <a:rPr lang="it-IT" smtClean="0"/>
              <a:t>28/12/2018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E4D9A-DF89-48EB-B90F-109F0025C1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9923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55F39-508F-4600-91BF-55D67CB15823}" type="datetimeFigureOut">
              <a:rPr lang="it-IT" smtClean="0"/>
              <a:t>28/12/2018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E4D9A-DF89-48EB-B90F-109F0025C1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0652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932040" y="2130425"/>
            <a:ext cx="3526160" cy="1470025"/>
          </a:xfrm>
        </p:spPr>
        <p:txBody>
          <a:bodyPr>
            <a:normAutofit/>
          </a:bodyPr>
          <a:lstStyle/>
          <a:p>
            <a:r>
              <a:rPr lang="it-IT" sz="1400" dirty="0" smtClean="0"/>
              <a:t>Casale </a:t>
            </a:r>
            <a:r>
              <a:rPr lang="it-IT" sz="1400" dirty="0" err="1" smtClean="0"/>
              <a:t>Monf</a:t>
            </a:r>
            <a:r>
              <a:rPr lang="it-IT" sz="1400" dirty="0" smtClean="0"/>
              <a:t>., chiesa di S. Giuseppe, in via Lanza, prima sede dell’Istituto della Provvidenza, </a:t>
            </a:r>
            <a:br>
              <a:rPr lang="it-IT" sz="1400" dirty="0" smtClean="0"/>
            </a:br>
            <a:r>
              <a:rPr lang="it-IT" sz="1400" dirty="0" smtClean="0"/>
              <a:t>Da </a:t>
            </a:r>
            <a:r>
              <a:rPr lang="it-IT" sz="1400" dirty="0" err="1" smtClean="0"/>
              <a:t>Riv</a:t>
            </a:r>
            <a:r>
              <a:rPr lang="it-IT" sz="1400" dirty="0" smtClean="0"/>
              <a:t>. Somaschi, fasc. </a:t>
            </a:r>
            <a:r>
              <a:rPr lang="it-IT" sz="1400" smtClean="0"/>
              <a:t>125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890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331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Casale Monferrato, </a:t>
            </a:r>
            <a:r>
              <a:rPr lang="it-IT" sz="2000" dirty="0" err="1" smtClean="0"/>
              <a:t>Trevisio</a:t>
            </a:r>
            <a:r>
              <a:rPr lang="it-IT" sz="2000" dirty="0" smtClean="0"/>
              <a:t>, Cotile interno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6786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0751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26</Words>
  <Application>Microsoft Office PowerPoint</Application>
  <PresentationFormat>Presentazione su schermo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Tema di Office</vt:lpstr>
      <vt:lpstr>Casale Monf., chiesa di S. Giuseppe, in via Lanza, prima sede dell’Istituto della Provvidenza,  Da Riv. Somaschi, fasc. 125</vt:lpstr>
      <vt:lpstr>Casale Monferrato, Trevisio, Cotile interno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Casale Monf., chiesa di S. Giuseppe, in via Lanza, prima sede dell’Istituto della Provvidenza,  Da Riv. Somaschi, fasc. 125</dc:title>
  <dc:creator>lenovo</dc:creator>
  <cp:lastModifiedBy>lenovo</cp:lastModifiedBy>
  <cp:revision>2</cp:revision>
  <dcterms:created xsi:type="dcterms:W3CDTF">2016-06-20T07:35:18Z</dcterms:created>
  <dcterms:modified xsi:type="dcterms:W3CDTF">2018-12-28T09:29:38Z</dcterms:modified>
</cp:coreProperties>
</file>