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7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E6E9-07E1-4AFD-8D98-6A51E6D4838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E50B-EC4B-49F4-9DA9-25F0C98128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62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E6E9-07E1-4AFD-8D98-6A51E6D4838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E50B-EC4B-49F4-9DA9-25F0C98128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44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E6E9-07E1-4AFD-8D98-6A51E6D4838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E50B-EC4B-49F4-9DA9-25F0C98128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89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E6E9-07E1-4AFD-8D98-6A51E6D4838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E50B-EC4B-49F4-9DA9-25F0C98128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94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E6E9-07E1-4AFD-8D98-6A51E6D4838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E50B-EC4B-49F4-9DA9-25F0C98128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06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E6E9-07E1-4AFD-8D98-6A51E6D4838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E50B-EC4B-49F4-9DA9-25F0C98128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65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E6E9-07E1-4AFD-8D98-6A51E6D4838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E50B-EC4B-49F4-9DA9-25F0C98128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70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E6E9-07E1-4AFD-8D98-6A51E6D4838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E50B-EC4B-49F4-9DA9-25F0C98128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74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E6E9-07E1-4AFD-8D98-6A51E6D4838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E50B-EC4B-49F4-9DA9-25F0C98128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81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E6E9-07E1-4AFD-8D98-6A51E6D4838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E50B-EC4B-49F4-9DA9-25F0C98128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47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E6E9-07E1-4AFD-8D98-6A51E6D4838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E50B-EC4B-49F4-9DA9-25F0C98128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54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E6E9-07E1-4AFD-8D98-6A51E6D4838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2E50B-EC4B-49F4-9DA9-25F0C98128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39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4048" y="2130425"/>
            <a:ext cx="3454152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Amelia, </a:t>
            </a:r>
            <a:r>
              <a:rPr lang="it-IT" sz="1400" dirty="0" err="1" smtClean="0"/>
              <a:t>Riv</a:t>
            </a:r>
            <a:r>
              <a:rPr lang="it-IT" sz="1400" dirty="0" smtClean="0"/>
              <a:t>. Fasc. </a:t>
            </a:r>
            <a:r>
              <a:rPr lang="it-IT" sz="1400" smtClean="0"/>
              <a:t>122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8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1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08602" cy="6858000"/>
          </a:xfrm>
        </p:spPr>
      </p:pic>
    </p:spTree>
    <p:extLst>
      <p:ext uri="{BB962C8B-B14F-4D97-AF65-F5344CB8AC3E}">
        <p14:creationId xmlns:p14="http://schemas.microsoft.com/office/powerpoint/2010/main" val="9394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S. Girolamo Emiliani, che si venera in piccola chiesa attigua al Collegio di S. Angelo in Amelia, ora </a:t>
            </a:r>
            <a:r>
              <a:rPr lang="it-IT" sz="2000" smtClean="0"/>
              <a:t>orfanotrofio femminile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" y="116632"/>
            <a:ext cx="4045776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214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</Words>
  <Application>Microsoft Office PowerPoint</Application>
  <PresentationFormat>Presentazione su schermo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Amelia, Riv. Fasc. 122</vt:lpstr>
      <vt:lpstr>Presentazione standard di PowerPoint</vt:lpstr>
      <vt:lpstr>S. Girolamo Emiliani, che si venera in piccola chiesa attigua al Collegio di S. Angelo in Amelia, ora orfanotrofio femminile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Amelia, Riv. Fasc. 122</dc:title>
  <dc:creator>lenovo</dc:creator>
  <cp:lastModifiedBy>lenovo</cp:lastModifiedBy>
  <cp:revision>2</cp:revision>
  <dcterms:created xsi:type="dcterms:W3CDTF">2016-06-17T06:49:36Z</dcterms:created>
  <dcterms:modified xsi:type="dcterms:W3CDTF">2018-01-16T09:33:18Z</dcterms:modified>
</cp:coreProperties>
</file>