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002D-564F-4053-A88A-649880C544AA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843F-0954-4288-B303-A08D11AFFF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72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002D-564F-4053-A88A-649880C544AA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843F-0954-4288-B303-A08D11AFFF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10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002D-564F-4053-A88A-649880C544AA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843F-0954-4288-B303-A08D11AFFF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204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002D-564F-4053-A88A-649880C544AA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843F-0954-4288-B303-A08D11AFFF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127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002D-564F-4053-A88A-649880C544AA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843F-0954-4288-B303-A08D11AFFF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38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002D-564F-4053-A88A-649880C544AA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843F-0954-4288-B303-A08D11AFFF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03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002D-564F-4053-A88A-649880C544AA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843F-0954-4288-B303-A08D11AFFF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32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002D-564F-4053-A88A-649880C544AA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843F-0954-4288-B303-A08D11AFFF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00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002D-564F-4053-A88A-649880C544AA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843F-0954-4288-B303-A08D11AFFF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43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002D-564F-4053-A88A-649880C544AA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843F-0954-4288-B303-A08D11AFFF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882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002D-564F-4053-A88A-649880C544AA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843F-0954-4288-B303-A08D11AFFF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52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2002D-564F-4053-A88A-649880C544AA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4843F-0954-4288-B303-A08D11AFFF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45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193675"/>
            <a:ext cx="5376863" cy="646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039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264"/>
            <a:ext cx="8316416" cy="6948075"/>
          </a:xfrm>
        </p:spPr>
      </p:pic>
    </p:spTree>
    <p:extLst>
      <p:ext uri="{BB962C8B-B14F-4D97-AF65-F5344CB8AC3E}">
        <p14:creationId xmlns:p14="http://schemas.microsoft.com/office/powerpoint/2010/main" val="15716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Amelia, veduta di un lato del Collegio S. Michele Arcangelo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669341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478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Amelia, facciata della chiesa del Collegio S. Michele Arcangelo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68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302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Amelia, Collegio S. Michele </a:t>
            </a:r>
            <a:r>
              <a:rPr lang="it-IT" sz="2000" dirty="0" err="1" smtClean="0"/>
              <a:t>Arcngelo,S</a:t>
            </a:r>
            <a:r>
              <a:rPr lang="it-IT" sz="2000" dirty="0" smtClean="0"/>
              <a:t>. Girolamo e la sorgente d’acqua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0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98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Amelia, Girolamo liberato dalla Madonna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526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Amelia, Girolamo Miani abbandona ogni avere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48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088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Amelia, Girolamo Miani e le convertite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238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333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Amelia, I Somaschi supplicano il S. Padre </a:t>
            </a:r>
            <a:br>
              <a:rPr lang="it-IT" sz="2000" dirty="0" smtClean="0"/>
            </a:br>
            <a:r>
              <a:rPr lang="it-IT" sz="2000" dirty="0" smtClean="0"/>
              <a:t>per la bolla di fondazione del Collegio di San Michele Arcangelo di Amelia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99392"/>
            <a:ext cx="853244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183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Riv</a:t>
            </a:r>
            <a:r>
              <a:rPr lang="it-IT" sz="1400" dirty="0" smtClean="0"/>
              <a:t>. Fasc. 122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" y="25276"/>
            <a:ext cx="4851006" cy="6832724"/>
          </a:xfrm>
        </p:spPr>
      </p:pic>
    </p:spTree>
    <p:extLst>
      <p:ext uri="{BB962C8B-B14F-4D97-AF65-F5344CB8AC3E}">
        <p14:creationId xmlns:p14="http://schemas.microsoft.com/office/powerpoint/2010/main" val="22878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70</Words>
  <Application>Microsoft Office PowerPoint</Application>
  <PresentationFormat>Presentazione su schermo (4:3)</PresentationFormat>
  <Paragraphs>8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Presentazione standard di PowerPoint</vt:lpstr>
      <vt:lpstr>Amelia, veduta di un lato del Collegio S. Michele Arcangelo</vt:lpstr>
      <vt:lpstr>Amelia, facciata della chiesa del Collegio S. Michele Arcangelo</vt:lpstr>
      <vt:lpstr>Amelia, Collegio S. Michele Arcngelo,S. Girolamo e la sorgente d’acqua</vt:lpstr>
      <vt:lpstr>Amelia, Girolamo liberato dalla Madonna</vt:lpstr>
      <vt:lpstr>Amelia, Girolamo Miani abbandona ogni avere</vt:lpstr>
      <vt:lpstr>Amelia, Girolamo Miani e le convertite</vt:lpstr>
      <vt:lpstr>Amelia, I Somaschi supplicano il S. Padre  per la bolla di fondazione del Collegio di San Michele Arcangelo di Amelia </vt:lpstr>
      <vt:lpstr>Riv. Fasc. 122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2018-01-15T10:26:47Z</dcterms:created>
  <dcterms:modified xsi:type="dcterms:W3CDTF">2020-02-10T09:23:00Z</dcterms:modified>
</cp:coreProperties>
</file>