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51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0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01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71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13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77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03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02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26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5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B081-8E72-4261-A615-B268FBF7319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6FB1-6EAA-4472-B432-99A61E760E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62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99992" y="2130425"/>
            <a:ext cx="395820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Biella, portale della chiesa chiesa di S. Lorenzo del Collegio dei Padri Somaschi, 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122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-99392"/>
            <a:ext cx="429116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1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Biella, portale della chiesa chiesa di S. Lorenzo del Collegio dei Padri Somaschi,  Da Riv. Fasc. 122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Biella, portale della chiesa chiesa di S. Lorenzo del Collegio dei Padri Somaschi,  Da Riv. Fasc. 122</dc:title>
  <dc:creator>lenovo</dc:creator>
  <cp:lastModifiedBy>lenovo</cp:lastModifiedBy>
  <cp:revision>1</cp:revision>
  <dcterms:created xsi:type="dcterms:W3CDTF">2016-06-17T07:04:21Z</dcterms:created>
  <dcterms:modified xsi:type="dcterms:W3CDTF">2016-06-17T07:38:19Z</dcterms:modified>
</cp:coreProperties>
</file>