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42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8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20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94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16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04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68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51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45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665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88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7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4067-2CF4-47EE-A769-29C7DDEEFE1B}" type="datetimeFigureOut">
              <a:rPr lang="it-IT" smtClean="0"/>
              <a:t>12/02/2018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04CD-5D75-47E0-A795-2DE70CE8F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98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00"/>
            <a:ext cx="9215087" cy="629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17016"/>
            <a:ext cx="4644916" cy="684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9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971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2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08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4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9" y="4068"/>
            <a:ext cx="4496677" cy="685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0" y="0"/>
            <a:ext cx="906263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3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" y="0"/>
            <a:ext cx="45667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8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65" y="0"/>
            <a:ext cx="4606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98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0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6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8"/>
            <a:ext cx="4634331" cy="682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0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" y="0"/>
            <a:ext cx="45746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3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24"/>
            <a:ext cx="4629481" cy="6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9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Presentazione su schermo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2018-02-12T08:05:33Z</dcterms:created>
  <dcterms:modified xsi:type="dcterms:W3CDTF">2018-02-12T08:32:46Z</dcterms:modified>
</cp:coreProperties>
</file>