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8" r:id="rId6"/>
    <p:sldId id="258" r:id="rId7"/>
    <p:sldId id="266" r:id="rId8"/>
    <p:sldId id="269" r:id="rId9"/>
    <p:sldId id="267" r:id="rId10"/>
    <p:sldId id="259" r:id="rId11"/>
    <p:sldId id="260" r:id="rId12"/>
    <p:sldId id="261" r:id="rId13"/>
    <p:sldId id="262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6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04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90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28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1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84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84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44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66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0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06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C890-AEE4-4F6A-9B62-322A52C96C0F}" type="datetimeFigureOut">
              <a:rPr lang="it-IT" smtClean="0"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A919-BFBF-49ED-98F2-4E2E3BD4B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4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2"/>
            <a:ext cx="9140971" cy="6855728"/>
          </a:xfrm>
        </p:spPr>
      </p:pic>
    </p:spTree>
    <p:extLst>
      <p:ext uri="{BB962C8B-B14F-4D97-AF65-F5344CB8AC3E}">
        <p14:creationId xmlns:p14="http://schemas.microsoft.com/office/powerpoint/2010/main" val="408550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176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7257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" y="0"/>
            <a:ext cx="91440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5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7"/>
            <a:ext cx="9112900" cy="683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89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63"/>
            <a:ext cx="9178620" cy="688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60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17027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1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3"/>
            <a:ext cx="9334132" cy="700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8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" y="22110"/>
            <a:ext cx="9114523" cy="683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33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" y="-99392"/>
            <a:ext cx="9217027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0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" y="16836"/>
            <a:ext cx="9121555" cy="68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6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44624"/>
            <a:ext cx="908450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2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9127235" cy="68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50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" y="13320"/>
            <a:ext cx="9126240" cy="6844680"/>
          </a:xfrm>
        </p:spPr>
      </p:pic>
    </p:spTree>
    <p:extLst>
      <p:ext uri="{BB962C8B-B14F-4D97-AF65-F5344CB8AC3E}">
        <p14:creationId xmlns:p14="http://schemas.microsoft.com/office/powerpoint/2010/main" val="139260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5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" y="188640"/>
            <a:ext cx="889248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2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25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Presentazione su schermo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2016-03-16T21:00:46Z</dcterms:created>
  <dcterms:modified xsi:type="dcterms:W3CDTF">2018-02-23T09:02:43Z</dcterms:modified>
</cp:coreProperties>
</file>