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3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705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96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3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18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80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52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7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77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15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83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0D4EE-2CE1-43D8-B651-81690D425114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3D4B-453F-478E-8A10-9500E4192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5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779912" y="2130425"/>
            <a:ext cx="4678288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G. Antonio Cucchi (?), S. Girolamo Miani, San </a:t>
            </a:r>
            <a:r>
              <a:rPr lang="it-IT" sz="1400" dirty="0" err="1" smtClean="0"/>
              <a:t>Venenzio</a:t>
            </a:r>
            <a:r>
              <a:rPr lang="it-IT" sz="1400" dirty="0" smtClean="0"/>
              <a:t> di Camerino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" y="0"/>
            <a:ext cx="3535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G. Antonio Cucchi, S. Girolamo Miani, Santa Lucia di Cremona.</a:t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Ordine PP. Somaschi, fasc. 133-134, pag. </a:t>
            </a:r>
            <a:r>
              <a:rPr lang="it-IT" sz="1400" smtClean="0"/>
              <a:t>147-148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756"/>
            <a:ext cx="4781583" cy="6866756"/>
          </a:xfrm>
        </p:spPr>
      </p:pic>
    </p:spTree>
    <p:extLst>
      <p:ext uri="{BB962C8B-B14F-4D97-AF65-F5344CB8AC3E}">
        <p14:creationId xmlns:p14="http://schemas.microsoft.com/office/powerpoint/2010/main" val="800191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</Words>
  <Application>Microsoft Office PowerPoint</Application>
  <PresentationFormat>Presentazione su schermo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G. Antonio Cucchi (?), S. Girolamo Miani, San Venenzio di Camerino</vt:lpstr>
      <vt:lpstr>G. Antonio Cucchi, S. Girolamo Miani, Santa Lucia di Cremona.   Da Riv. Ordine PP. Somaschi, fasc. 133-134, pag. 147-148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G. Antonio Cucchi (?), S. Girolamo Miani, San Venenzio di Camerino</dc:title>
  <dc:creator>lenovo</dc:creator>
  <cp:lastModifiedBy>lenovo</cp:lastModifiedBy>
  <cp:revision>1</cp:revision>
  <dcterms:created xsi:type="dcterms:W3CDTF">2016-06-14T07:01:35Z</dcterms:created>
  <dcterms:modified xsi:type="dcterms:W3CDTF">2016-06-14T07:08:19Z</dcterms:modified>
</cp:coreProperties>
</file>