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3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26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55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415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38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1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84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74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061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54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27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957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9AEE-B49A-4F44-811D-B487F0ECF3D6}" type="datetimeFigureOut">
              <a:rPr lang="it-IT" smtClean="0"/>
              <a:t>08/05/2019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84D81-5866-4A56-83B0-A51855DA76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16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381328"/>
            <a:ext cx="77724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probandato di Cherasco, 1924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" y="0"/>
            <a:ext cx="9232665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99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 smtClean="0"/>
              <a:t>S. Girolamo in gloria,  volta della cappella del Santo nella chiesa di Cherasco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789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87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88843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Cappella di S. Girolamo nella chiesa dei PP. Somaschi a Cherasco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2"/>
            <a:ext cx="4759204" cy="685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75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81642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Sepolcro di P Turco G. Battista nella chiesa dei PP. </a:t>
            </a:r>
            <a:r>
              <a:rPr lang="it-IT" sz="2000" smtClean="0"/>
              <a:t>Somaschi                              a </a:t>
            </a:r>
            <a:r>
              <a:rPr lang="it-IT" sz="2000" dirty="0" smtClean="0"/>
              <a:t>Cherasco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" y="0"/>
            <a:ext cx="48015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40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/>
              <a:t>Cherasco, Madonna del Popolo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" y="0"/>
            <a:ext cx="9158548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197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6583362"/>
          </a:xfrm>
        </p:spPr>
        <p:txBody>
          <a:bodyPr>
            <a:normAutofit/>
          </a:bodyPr>
          <a:lstStyle/>
          <a:p>
            <a:r>
              <a:rPr lang="it-IT" sz="2000" dirty="0"/>
              <a:t>Cherasco, quadro del </a:t>
            </a:r>
            <a:r>
              <a:rPr lang="it-IT" sz="2000" dirty="0" err="1"/>
              <a:t>Bellosio</a:t>
            </a:r>
            <a:r>
              <a:rPr lang="it-IT" sz="2000" dirty="0"/>
              <a:t> per </a:t>
            </a:r>
            <a:r>
              <a:rPr lang="it-IT" sz="2000" dirty="0" smtClean="0"/>
              <a:t>Racconigi</a:t>
            </a:r>
            <a:r>
              <a:rPr lang="it-IT" sz="2000" dirty="0"/>
              <a:t>, questo copia del </a:t>
            </a:r>
            <a:r>
              <a:rPr lang="it-IT" sz="2000" dirty="0" err="1"/>
              <a:t>Biraghi</a:t>
            </a:r>
            <a:r>
              <a:rPr lang="it-IT" sz="2000" dirty="0"/>
              <a:t>. Cfr. </a:t>
            </a:r>
            <a:r>
              <a:rPr lang="it-IT" sz="2000" dirty="0" err="1"/>
              <a:t>Riv</a:t>
            </a:r>
            <a:r>
              <a:rPr lang="it-IT" sz="2000" dirty="0"/>
              <a:t>. </a:t>
            </a:r>
            <a:r>
              <a:rPr lang="it-IT" sz="2000" dirty="0" err="1"/>
              <a:t>Congr</a:t>
            </a:r>
            <a:r>
              <a:rPr lang="it-IT" sz="2000" dirty="0"/>
              <a:t>., </a:t>
            </a:r>
            <a:r>
              <a:rPr lang="it-IT" sz="2000" dirty="0" smtClean="0"/>
              <a:t>fasc</a:t>
            </a:r>
            <a:r>
              <a:rPr lang="it-IT" sz="2000" dirty="0"/>
              <a:t>. 42, 1931, pag. </a:t>
            </a:r>
            <a:r>
              <a:rPr lang="it-IT" sz="2000" dirty="0" smtClean="0"/>
              <a:t>340-342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49975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9026682" cy="285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873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805264"/>
            <a:ext cx="7772400" cy="1052736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P. Turco, salma portata a Cherasco. 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Ordine, fasc. 133-134, pag. 154-158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61150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Toma di P. Turco nella cappella di San Girolamo </a:t>
            </a:r>
            <a:r>
              <a:rPr lang="it-IT" sz="1400" smtClean="0"/>
              <a:t>a Cherasco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0137" cy="6858000"/>
          </a:xfrm>
        </p:spPr>
      </p:pic>
    </p:spTree>
    <p:extLst>
      <p:ext uri="{BB962C8B-B14F-4D97-AF65-F5344CB8AC3E}">
        <p14:creationId xmlns:p14="http://schemas.microsoft.com/office/powerpoint/2010/main" val="9512210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103</Words>
  <Application>Microsoft Office PowerPoint</Application>
  <PresentationFormat>Presentazione su schermo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Il probandato di Cherasco, 1924</vt:lpstr>
      <vt:lpstr>S. Girolamo in gloria,  volta della cappella del Santo nella chiesa di Cherasco</vt:lpstr>
      <vt:lpstr>Cappella di S. Girolamo nella chiesa dei PP. Somaschi a Cherasco</vt:lpstr>
      <vt:lpstr>Sepolcro di P Turco G. Battista nella chiesa dei PP. Somaschi                              a Cherasco</vt:lpstr>
      <vt:lpstr>Cherasco, Madonna del Popolo</vt:lpstr>
      <vt:lpstr>Cherasco, quadro del Bellosio per Racconigi, questo copia del Biraghi. Cfr. Riv. Congr., fasc. 42, 1931, pag. 340-342 </vt:lpstr>
      <vt:lpstr>Presentazione standard di PowerPoint</vt:lpstr>
      <vt:lpstr>P. Turco, salma portata a Cherasco.  Da Riv. Ordine, fasc. 133-134, pag. 154-158</vt:lpstr>
      <vt:lpstr>Toma di P. Turco nella cappella di San Girolamo a Cherasco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probandato di Cherasco, 1924</dc:title>
  <dc:creator>lenovo</dc:creator>
  <cp:lastModifiedBy>lenovo</cp:lastModifiedBy>
  <cp:revision>2</cp:revision>
  <dcterms:created xsi:type="dcterms:W3CDTF">2019-05-08T06:24:10Z</dcterms:created>
  <dcterms:modified xsi:type="dcterms:W3CDTF">2019-05-08T06:44:28Z</dcterms:modified>
</cp:coreProperties>
</file>