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9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78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5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83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3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2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3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58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74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8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5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D935-885D-4641-994A-190ABBB1015D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E84D-4AC2-457C-8EE5-061CF94EA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805264"/>
            <a:ext cx="7772400" cy="105273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P. Turco, salma portata a Cherasco. 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Ordine, fasc. 133-134, pag. 154-158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1150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6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Toma di P. Turco nella cappella di San Girolamo </a:t>
            </a:r>
            <a:r>
              <a:rPr lang="it-IT" sz="1400" smtClean="0"/>
              <a:t>a Cherasco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0137" cy="6858000"/>
          </a:xfrm>
        </p:spPr>
      </p:pic>
    </p:spTree>
    <p:extLst>
      <p:ext uri="{BB962C8B-B14F-4D97-AF65-F5344CB8AC3E}">
        <p14:creationId xmlns:p14="http://schemas.microsoft.com/office/powerpoint/2010/main" val="3918908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P. Turco, salma portata a Cherasco.  Da Riv. Ordine, fasc. 133-134, pag. 154-158</vt:lpstr>
      <vt:lpstr>Toma di P. Turco nella cappella di San Girolamo a Cherasco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Turco, salma portata a Cherasco.  Da Riv. Ordine, fasc. 133-134, pag. 154-158</dc:title>
  <dc:creator>lenovo</dc:creator>
  <cp:lastModifiedBy>lenovo</cp:lastModifiedBy>
  <cp:revision>1</cp:revision>
  <dcterms:created xsi:type="dcterms:W3CDTF">2016-06-14T07:13:25Z</dcterms:created>
  <dcterms:modified xsi:type="dcterms:W3CDTF">2016-06-14T07:18:40Z</dcterms:modified>
</cp:coreProperties>
</file>