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75E7-80E9-44C3-B13D-1A9A5B365279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F68-DE10-4B16-A5F5-FA7282333F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37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75E7-80E9-44C3-B13D-1A9A5B365279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F68-DE10-4B16-A5F5-FA7282333F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22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75E7-80E9-44C3-B13D-1A9A5B365279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F68-DE10-4B16-A5F5-FA7282333F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47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75E7-80E9-44C3-B13D-1A9A5B365279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F68-DE10-4B16-A5F5-FA7282333F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354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75E7-80E9-44C3-B13D-1A9A5B365279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F68-DE10-4B16-A5F5-FA7282333F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50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75E7-80E9-44C3-B13D-1A9A5B365279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F68-DE10-4B16-A5F5-FA7282333F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03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75E7-80E9-44C3-B13D-1A9A5B365279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F68-DE10-4B16-A5F5-FA7282333F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17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75E7-80E9-44C3-B13D-1A9A5B365279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F68-DE10-4B16-A5F5-FA7282333F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32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75E7-80E9-44C3-B13D-1A9A5B365279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F68-DE10-4B16-A5F5-FA7282333F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10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75E7-80E9-44C3-B13D-1A9A5B365279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F68-DE10-4B16-A5F5-FA7282333F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77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75E7-80E9-44C3-B13D-1A9A5B365279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F68-DE10-4B16-A5F5-FA7282333F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35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675E7-80E9-44C3-B13D-1A9A5B365279}" type="datetimeFigureOut">
              <a:rPr lang="it-IT" smtClean="0"/>
              <a:t>28/05/2018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81F68-DE10-4B16-A5F5-FA7282333F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19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64088" y="2130425"/>
            <a:ext cx="3672408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Como, chiesa del </a:t>
            </a:r>
            <a:r>
              <a:rPr lang="it-IT" sz="2000" dirty="0" err="1" smtClean="0"/>
              <a:t>SS.mo</a:t>
            </a:r>
            <a:r>
              <a:rPr lang="it-IT" sz="2000" dirty="0" smtClean="0"/>
              <a:t> Crocifisso, Altare di San </a:t>
            </a:r>
            <a:r>
              <a:rPr lang="it-IT" sz="2000" dirty="0" err="1" smtClean="0"/>
              <a:t>Giroamo</a:t>
            </a:r>
            <a:endParaRPr lang="it-IT" sz="2000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40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47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Girolamo seppellisce i morti</a:t>
            </a:r>
            <a:br>
              <a:rPr lang="it-IT" sz="2000" dirty="0" smtClean="0"/>
            </a:br>
            <a:r>
              <a:rPr lang="it-IT" sz="2000" dirty="0" smtClean="0"/>
              <a:t>Como. </a:t>
            </a:r>
            <a:r>
              <a:rPr lang="it-IT" sz="2000" dirty="0" err="1" smtClean="0"/>
              <a:t>SS.mp</a:t>
            </a:r>
            <a:r>
              <a:rPr lang="it-IT" sz="2000" dirty="0" smtClean="0"/>
              <a:t> Crocifisso, altare di S. Girolamo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" y="8992"/>
            <a:ext cx="4263506" cy="684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19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Girolamo in gloria, Como, </a:t>
            </a:r>
            <a:r>
              <a:rPr lang="it-IT" sz="2000" dirty="0" err="1" smtClean="0"/>
              <a:t>SS.mo</a:t>
            </a:r>
            <a:r>
              <a:rPr lang="it-IT" sz="2000" dirty="0" smtClean="0"/>
              <a:t> Crocifisso, volta dell’altare di S. </a:t>
            </a:r>
            <a:r>
              <a:rPr lang="it-IT" sz="2000" smtClean="0"/>
              <a:t>Girolamo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572"/>
            <a:ext cx="9178045" cy="565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2400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32</Words>
  <Application>Microsoft Office PowerPoint</Application>
  <PresentationFormat>Presentazione su schermo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Como, chiesa del SS.mo Crocifisso, Altare di San Giroamo</vt:lpstr>
      <vt:lpstr>San Girolamo seppellisce i morti Como. SS.mp Crocifisso, altare di S. Girolamo</vt:lpstr>
      <vt:lpstr>San Girolamo in gloria, Como, SS.mo Crocifisso, volta dell’altare di S. Girolamo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Como, chiesa del SS.mo Crocifisso, Altare di San Giroamo</dc:title>
  <dc:creator>lenovo</dc:creator>
  <cp:lastModifiedBy>lenovo</cp:lastModifiedBy>
  <cp:revision>1</cp:revision>
  <dcterms:created xsi:type="dcterms:W3CDTF">2018-05-28T08:02:43Z</dcterms:created>
  <dcterms:modified xsi:type="dcterms:W3CDTF">2018-05-28T08:09:03Z</dcterms:modified>
</cp:coreProperties>
</file>