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8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1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2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6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1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1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7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EFE5-2B9F-4001-A68A-3A9F9075044F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Panorama del Santuario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 di Como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71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Card. Ferrari offre ai Somaschi la chiesa del Crocifisso,  T. Conconi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3"/>
            <a:ext cx="81119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1" y="1302699"/>
            <a:ext cx="915171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Vetrata che riproduce il miracolo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116632"/>
            <a:ext cx="91964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3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Interno della basilica </a:t>
            </a:r>
            <a:endParaRPr lang="it-IT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6" y="30832"/>
            <a:ext cx="9150085" cy="68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0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70" y="0"/>
            <a:ext cx="5264785" cy="68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0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Pala di </a:t>
            </a:r>
            <a:r>
              <a:rPr lang="it-IT" sz="2000" dirty="0" err="1" smtClean="0"/>
              <a:t>Gersam</a:t>
            </a:r>
            <a:r>
              <a:rPr lang="it-IT" sz="2000" dirty="0" smtClean="0"/>
              <a:t> Turri</a:t>
            </a:r>
            <a:br>
              <a:rPr lang="it-IT" sz="2000" dirty="0" smtClean="0"/>
            </a:br>
            <a:r>
              <a:rPr lang="it-IT" sz="2000" dirty="0" smtClean="0"/>
              <a:t>S. Girolamo Emiliani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" y="6313"/>
            <a:ext cx="4559516" cy="68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1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Chiesa di San Bartolomeo, anellone del miracolo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0"/>
            <a:ext cx="6744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4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di San Girolamo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2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S. Girolamo con gli orfani ai piedi del Crocifisso, T. </a:t>
            </a:r>
            <a:r>
              <a:rPr lang="it-IT" sz="2000" smtClean="0"/>
              <a:t>Conconi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71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</Words>
  <Application>Microsoft Office PowerPoint</Application>
  <PresentationFormat>Presentazione su schermo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Panorama del Santuario del SS.mo Crocifisso di Como</vt:lpstr>
      <vt:lpstr>Presentazione standard di PowerPoint</vt:lpstr>
      <vt:lpstr>Vetrata che riproduce il miracolo del SS.mo Crocifisso</vt:lpstr>
      <vt:lpstr>Presentazione standard di PowerPoint</vt:lpstr>
      <vt:lpstr>Presentazione standard di PowerPoint</vt:lpstr>
      <vt:lpstr>Pala di Gersam Turri S. Girolamo Emiliani</vt:lpstr>
      <vt:lpstr>Chiesa di San Bartolomeo, anellone del miracolo</vt:lpstr>
      <vt:lpstr>Cappella di San Girolamo</vt:lpstr>
      <vt:lpstr>S. Girolamo con gli orfani ai piedi del Crocifisso, T. Conconi</vt:lpstr>
      <vt:lpstr>Il Card. Ferrari offre ai Somaschi la chiesa del Crocifisso,  T. Conconi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del Santuario del SS.mo Crocifisso di Como</dc:title>
  <dc:creator>lenovo</dc:creator>
  <cp:lastModifiedBy>lenovo</cp:lastModifiedBy>
  <cp:revision>5</cp:revision>
  <dcterms:created xsi:type="dcterms:W3CDTF">2018-01-17T08:18:15Z</dcterms:created>
  <dcterms:modified xsi:type="dcterms:W3CDTF">2019-06-11T14:19:47Z</dcterms:modified>
</cp:coreProperties>
</file>