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2" r:id="rId6"/>
    <p:sldId id="267" r:id="rId7"/>
    <p:sldId id="268" r:id="rId8"/>
    <p:sldId id="273" r:id="rId9"/>
    <p:sldId id="271" r:id="rId10"/>
    <p:sldId id="269" r:id="rId11"/>
    <p:sldId id="266" r:id="rId12"/>
    <p:sldId id="265" r:id="rId13"/>
    <p:sldId id="261" r:id="rId14"/>
    <p:sldId id="264" r:id="rId15"/>
    <p:sldId id="263" r:id="rId16"/>
    <p:sldId id="262" r:id="rId17"/>
    <p:sldId id="260" r:id="rId18"/>
    <p:sldId id="259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44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44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999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99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9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11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96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36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10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22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95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D9B60-CC99-45A4-8A21-A08C6CD239B6}" type="datetimeFigureOut">
              <a:rPr lang="it-IT" smtClean="0"/>
              <a:t>28/05/2018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8090D-12B8-4420-B8A2-D899D63DF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31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58" y="0"/>
            <a:ext cx="46130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4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53" y="0"/>
            <a:ext cx="4445663" cy="68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27" y="0"/>
            <a:ext cx="44752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8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90" y="0"/>
            <a:ext cx="3935002" cy="688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23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82" y="0"/>
            <a:ext cx="50134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06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50" y="0"/>
            <a:ext cx="48771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82" y="0"/>
            <a:ext cx="5110466" cy="685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74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90" y="0"/>
            <a:ext cx="4279417" cy="686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9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41" y="0"/>
            <a:ext cx="52501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3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35" y="0"/>
            <a:ext cx="514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7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40" y="0"/>
            <a:ext cx="477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8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87" y="0"/>
            <a:ext cx="4713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5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29976"/>
            <a:ext cx="4464496" cy="689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2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44" y="0"/>
            <a:ext cx="4691788" cy="696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76" y="0"/>
            <a:ext cx="43617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6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72" y="0"/>
            <a:ext cx="46539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93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35" y="0"/>
            <a:ext cx="4663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8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4004"/>
            <a:ext cx="4464496" cy="687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24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Presentazione su schermo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2018-05-28T13:00:39Z</dcterms:created>
  <dcterms:modified xsi:type="dcterms:W3CDTF">2018-05-28T13:50:20Z</dcterms:modified>
</cp:coreProperties>
</file>