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58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51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00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60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99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12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9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37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08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11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53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9884-683A-470C-96D2-6BA3E472B1D3}" type="datetimeFigureOut">
              <a:rPr lang="it-IT" smtClean="0"/>
              <a:t>11/03/2016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4B9D-47F1-42E0-A490-920492DE0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89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1668" name="Picture 4" descr="C:\Documents and Settings\padre\Desktop\Immagini\Img0048\102NIKON\DSCN2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2692" name="Picture 4" descr="C:\Documents and Settings\padre\Desktop\Immagini\Img0048\102NIKON\DSCN2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2016-02-17T12:48:13Z</dcterms:created>
  <dcterms:modified xsi:type="dcterms:W3CDTF">2016-03-11T10:13:36Z</dcterms:modified>
</cp:coreProperties>
</file>