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D86-0A83-4611-906C-22FEF1319BA6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76D-ECD2-4CB3-87CC-0996E4AEE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5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D86-0A83-4611-906C-22FEF1319BA6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76D-ECD2-4CB3-87CC-0996E4AEE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29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D86-0A83-4611-906C-22FEF1319BA6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76D-ECD2-4CB3-87CC-0996E4AEE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32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D86-0A83-4611-906C-22FEF1319BA6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76D-ECD2-4CB3-87CC-0996E4AEE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13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D86-0A83-4611-906C-22FEF1319BA6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76D-ECD2-4CB3-87CC-0996E4AEE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59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D86-0A83-4611-906C-22FEF1319BA6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76D-ECD2-4CB3-87CC-0996E4AEE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79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D86-0A83-4611-906C-22FEF1319BA6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76D-ECD2-4CB3-87CC-0996E4AEE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58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D86-0A83-4611-906C-22FEF1319BA6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76D-ECD2-4CB3-87CC-0996E4AEE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94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D86-0A83-4611-906C-22FEF1319BA6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76D-ECD2-4CB3-87CC-0996E4AEE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4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D86-0A83-4611-906C-22FEF1319BA6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76D-ECD2-4CB3-87CC-0996E4AEE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94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D86-0A83-4611-906C-22FEF1319BA6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76D-ECD2-4CB3-87CC-0996E4AEE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03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2D86-0A83-4611-906C-22FEF1319BA6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A76D-ECD2-4CB3-87CC-0996E4AEE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03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626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4"/>
            <a:ext cx="5134474" cy="684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77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91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46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0"/>
            <a:ext cx="5127780" cy="683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27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57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68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6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433"/>
            <a:ext cx="5201969" cy="69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58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77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7205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52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885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81"/>
            <a:ext cx="5119514" cy="68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803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0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" y="32454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789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0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93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54"/>
            <a:ext cx="5133409" cy="684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97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9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4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88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85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" y="0"/>
            <a:ext cx="527205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88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" y="13454"/>
            <a:ext cx="5133409" cy="684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62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25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939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2019-06-20T13:30:23Z</dcterms:created>
  <dcterms:modified xsi:type="dcterms:W3CDTF">2019-06-20T13:31:54Z</dcterms:modified>
</cp:coreProperties>
</file>