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199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23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94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54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27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38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54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23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530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233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97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D9CB4-79AE-4F00-ABE5-55FB1575E5EF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DE7A-D695-47E9-9B1D-E4E5098E6F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339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it-IT" sz="2000" dirty="0" smtClean="0"/>
          </a:p>
          <a:p>
            <a:r>
              <a:rPr lang="it-IT" sz="2000" dirty="0" smtClean="0"/>
              <a:t>!. </a:t>
            </a:r>
            <a:r>
              <a:rPr lang="it-IT" sz="2000" dirty="0"/>
              <a:t>Corbetta FACCIATA GIARDINO</a:t>
            </a:r>
          </a:p>
          <a:p>
            <a:r>
              <a:rPr lang="it-IT" sz="2000" dirty="0"/>
              <a:t>2. Corbetta ATRIO</a:t>
            </a:r>
          </a:p>
          <a:p>
            <a:r>
              <a:rPr lang="it-IT" sz="2000" dirty="0"/>
              <a:t>3. Corbetta MEDIATRICE</a:t>
            </a:r>
          </a:p>
          <a:p>
            <a:r>
              <a:rPr lang="it-IT" sz="2000" dirty="0"/>
              <a:t>4. Corbetta SCALONE</a:t>
            </a:r>
          </a:p>
          <a:p>
            <a:r>
              <a:rPr lang="it-IT" sz="2000" dirty="0"/>
              <a:t>5. Corbetta AMBIENTE PROFESSORI</a:t>
            </a:r>
          </a:p>
          <a:p>
            <a:r>
              <a:rPr lang="it-IT" sz="2000" dirty="0"/>
              <a:t>6. Corbetta AULA MAGNA</a:t>
            </a:r>
          </a:p>
          <a:p>
            <a:r>
              <a:rPr lang="it-IT" sz="2000" dirty="0"/>
              <a:t>9. Corbetta ELEMENTARI</a:t>
            </a:r>
          </a:p>
          <a:p>
            <a:r>
              <a:rPr lang="it-IT" sz="2000" dirty="0"/>
              <a:t>10. Corbetta CAPPELLA EX-SCUDERIA</a:t>
            </a:r>
          </a:p>
          <a:p>
            <a:r>
              <a:rPr lang="it-IT" sz="2000" dirty="0"/>
              <a:t>11. Corbetta SALA S. CUORE</a:t>
            </a:r>
          </a:p>
          <a:p>
            <a:r>
              <a:rPr lang="it-IT" sz="2000" dirty="0"/>
              <a:t>12. Corbetta REFETTORIO PADRI</a:t>
            </a:r>
          </a:p>
          <a:p>
            <a:r>
              <a:rPr lang="it-IT" sz="2000" dirty="0"/>
              <a:t>13. Corbetta SALE DA PRANZO</a:t>
            </a:r>
          </a:p>
          <a:p>
            <a:r>
              <a:rPr lang="it-IT" sz="2000" dirty="0"/>
              <a:t>14. Corbetta SALONE REFETTORIO</a:t>
            </a:r>
          </a:p>
          <a:p>
            <a:r>
              <a:rPr lang="it-IT" sz="2000" dirty="0"/>
              <a:t>15. Corbetta ALA MEZZOGIORNO</a:t>
            </a:r>
          </a:p>
          <a:p>
            <a:r>
              <a:rPr lang="it-IT" sz="2000" dirty="0"/>
              <a:t>16. Corbetta ALA NORD</a:t>
            </a:r>
          </a:p>
          <a:p>
            <a:r>
              <a:rPr lang="it-IT" sz="2000" dirty="0"/>
              <a:t>17. Corbetta </a:t>
            </a:r>
            <a:r>
              <a:rPr lang="it-IT" sz="2000" dirty="0" err="1"/>
              <a:t>RETROFACCIATA</a:t>
            </a:r>
            <a:endParaRPr lang="it-IT" sz="2000" dirty="0"/>
          </a:p>
          <a:p>
            <a:r>
              <a:rPr lang="it-IT" sz="2000" dirty="0"/>
              <a:t>18. Corbetta PARCO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78359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292080" y="2130425"/>
            <a:ext cx="3851920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grande atrio. Le vetrate risalgono </a:t>
            </a:r>
            <a:r>
              <a:rPr lang="it-IT" sz="2000" dirty="0" err="1" smtClean="0"/>
              <a:t>l1l</a:t>
            </a:r>
            <a:r>
              <a:rPr lang="it-IT" sz="2000" dirty="0" smtClean="0"/>
              <a:t> 1960 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5148064" cy="686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30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" y="13454"/>
            <a:ext cx="5133409" cy="684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76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85</Words>
  <Application>Microsoft Office PowerPoint</Application>
  <PresentationFormat>Presentazione su schermo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Il grande atrio. Le vetrate risalgono l1l 1960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4</cp:revision>
  <dcterms:created xsi:type="dcterms:W3CDTF">2019-06-20T13:35:11Z</dcterms:created>
  <dcterms:modified xsi:type="dcterms:W3CDTF">2019-06-21T07:16:09Z</dcterms:modified>
</cp:coreProperties>
</file>