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9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0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9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5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48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5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51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88A5-4D50-4CE4-88E2-30C2A1A9497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1A12-1974-49A0-8494-FCFC9D72F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98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70"/>
            <a:ext cx="8591196" cy="644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3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18"/>
            <a:ext cx="8581189" cy="643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1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778" cy="648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35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Passaggio dal salone alla sala professori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Parte del parco visto dal salone 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7200" cy="650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Viale principale del parco visto dal salone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4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Altra parte del parco visto dal salone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0045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95500" cy="65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7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60"/>
            <a:ext cx="8585877" cy="64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9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salone, il palco, fase di riordinamento a fine anno scolastico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676"/>
            <a:ext cx="5142993" cy="685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4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Il salone, </a:t>
            </a:r>
            <a:r>
              <a:rPr lang="it-IT" sz="2000" dirty="0" smtClean="0"/>
              <a:t>fase </a:t>
            </a:r>
            <a:r>
              <a:rPr lang="it-IT" sz="2000" dirty="0"/>
              <a:t>di riordinamento a fine anno scolastico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44"/>
            <a:ext cx="5130417" cy="6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4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scolastico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scolastico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6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Salone, affresco con </a:t>
            </a:r>
            <a:r>
              <a:rPr lang="it-IT" sz="2000" i="1" dirty="0" smtClean="0"/>
              <a:t>Sposalizio di Amore e Psiche, </a:t>
            </a:r>
            <a:r>
              <a:rPr lang="it-IT" sz="2000" dirty="0" smtClean="0"/>
              <a:t>h H. 13 metri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9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Il salone, fase di riordinamento a fine anno </a:t>
            </a:r>
            <a:r>
              <a:rPr lang="it-IT" sz="2000" dirty="0" err="1"/>
              <a:t>scolas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6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503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Presentazione su schermo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Il salone, il palco, fase di riordinamento a fine anno scolastico</vt:lpstr>
      <vt:lpstr>Il salone, fase di riordinamento a fine anno scolastico</vt:lpstr>
      <vt:lpstr>Il salone, fase di riordinamento a fine anno scolastico</vt:lpstr>
      <vt:lpstr>Il salone, fase di riordinamento a fine anno scolastico</vt:lpstr>
      <vt:lpstr>Salone, affresco con Sposalizio di Amore e Psiche, h H. 13 metri</vt:lpstr>
      <vt:lpstr>Presentazione standard di PowerPoint</vt:lpstr>
      <vt:lpstr>Il salone, fase di riordinamento a fine anno scolas</vt:lpstr>
      <vt:lpstr>Presentazione standard di PowerPoint</vt:lpstr>
      <vt:lpstr>Il salone, fase di riordinamento a fine anno scolas</vt:lpstr>
      <vt:lpstr>Il salone, fase di riordinamento a fine anno scolas</vt:lpstr>
      <vt:lpstr>Il salone, fase di riordinamento a fine anno scolas</vt:lpstr>
      <vt:lpstr>Passaggio dal salone alla sala professori</vt:lpstr>
      <vt:lpstr>Parte del parco visto dal salone </vt:lpstr>
      <vt:lpstr>Viale principale del parco visto dal salone</vt:lpstr>
      <vt:lpstr>Altra parte del parco visto dal salone</vt:lpstr>
      <vt:lpstr>Il salone, fase di riordinamento a fine anno scolas</vt:lpstr>
      <vt:lpstr>Il salone, fase di riordinamento a fine anno scolas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2019-06-20T13:46:21Z</dcterms:created>
  <dcterms:modified xsi:type="dcterms:W3CDTF">2019-06-20T13:46:55Z</dcterms:modified>
</cp:coreProperties>
</file>