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52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1195C-018B-4200-AEEF-3A59903D2665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38B8E-0E1D-40F8-B4D4-4E99C71F32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3108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1195C-018B-4200-AEEF-3A59903D2665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38B8E-0E1D-40F8-B4D4-4E99C71F32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40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1195C-018B-4200-AEEF-3A59903D2665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38B8E-0E1D-40F8-B4D4-4E99C71F32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5819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1195C-018B-4200-AEEF-3A59903D2665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38B8E-0E1D-40F8-B4D4-4E99C71F32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863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1195C-018B-4200-AEEF-3A59903D2665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38B8E-0E1D-40F8-B4D4-4E99C71F32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9861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1195C-018B-4200-AEEF-3A59903D2665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38B8E-0E1D-40F8-B4D4-4E99C71F32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4514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1195C-018B-4200-AEEF-3A59903D2665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38B8E-0E1D-40F8-B4D4-4E99C71F32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945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1195C-018B-4200-AEEF-3A59903D2665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38B8E-0E1D-40F8-B4D4-4E99C71F32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7958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1195C-018B-4200-AEEF-3A59903D2665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38B8E-0E1D-40F8-B4D4-4E99C71F32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0375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1195C-018B-4200-AEEF-3A59903D2665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38B8E-0E1D-40F8-B4D4-4E99C71F32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1367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1195C-018B-4200-AEEF-3A59903D2665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38B8E-0E1D-40F8-B4D4-4E99C71F32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7639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1195C-018B-4200-AEEF-3A59903D2665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38B8E-0E1D-40F8-B4D4-4E99C71F32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8673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4996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3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8146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0" y="0"/>
            <a:ext cx="5143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6563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3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1151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3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8058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3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8180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3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1763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" y="0"/>
            <a:ext cx="5143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9600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" y="28938"/>
            <a:ext cx="5121796" cy="6829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3809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4" y="15686"/>
            <a:ext cx="603461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014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1" y="3719"/>
            <a:ext cx="603461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3732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209" y="0"/>
            <a:ext cx="5143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168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5143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5347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9202"/>
            <a:ext cx="5129099" cy="6838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0206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3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3259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7" y="-11292"/>
            <a:ext cx="5151968" cy="6869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25761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Presentazione su schermo (4:3)</PresentationFormat>
  <Paragraphs>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1</cp:revision>
  <dcterms:created xsi:type="dcterms:W3CDTF">2019-06-20T13:59:23Z</dcterms:created>
  <dcterms:modified xsi:type="dcterms:W3CDTF">2019-06-20T13:59:55Z</dcterms:modified>
</cp:coreProperties>
</file>