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0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0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81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63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86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51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4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95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37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36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63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1195C-018B-4200-AEEF-3A59903D26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38B8E-0E1D-40F8-B4D4-4E99C71F3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67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996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146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56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1151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8058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8180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1763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960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" y="28938"/>
            <a:ext cx="5121796" cy="682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380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4" y="15686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014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1" y="3719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3732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209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168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347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9202"/>
            <a:ext cx="5129099" cy="683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206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259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7" y="-11292"/>
            <a:ext cx="5151968" cy="6869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2576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2019-06-20T13:59:23Z</dcterms:created>
  <dcterms:modified xsi:type="dcterms:W3CDTF">2019-06-20T13:59:55Z</dcterms:modified>
</cp:coreProperties>
</file>