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B5F8-DC79-4233-A23E-ABF7786DA822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B2FB-31DB-4DD1-934B-395B580C15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196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B5F8-DC79-4233-A23E-ABF7786DA822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B2FB-31DB-4DD1-934B-395B580C15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31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B5F8-DC79-4233-A23E-ABF7786DA822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B2FB-31DB-4DD1-934B-395B580C15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848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B5F8-DC79-4233-A23E-ABF7786DA822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B2FB-31DB-4DD1-934B-395B580C15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889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B5F8-DC79-4233-A23E-ABF7786DA822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B2FB-31DB-4DD1-934B-395B580C15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562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B5F8-DC79-4233-A23E-ABF7786DA822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B2FB-31DB-4DD1-934B-395B580C15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58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B5F8-DC79-4233-A23E-ABF7786DA822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B2FB-31DB-4DD1-934B-395B580C15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70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B5F8-DC79-4233-A23E-ABF7786DA822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B2FB-31DB-4DD1-934B-395B580C15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85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B5F8-DC79-4233-A23E-ABF7786DA822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B2FB-31DB-4DD1-934B-395B580C15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60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B5F8-DC79-4233-A23E-ABF7786DA822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B2FB-31DB-4DD1-934B-395B580C15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60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B5F8-DC79-4233-A23E-ABF7786DA822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B2FB-31DB-4DD1-934B-395B580C15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300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AB5F8-DC79-4233-A23E-ABF7786DA822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1B2FB-31DB-4DD1-934B-395B580C15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33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140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" y="5950"/>
            <a:ext cx="5139038" cy="685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597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231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345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" y="0"/>
            <a:ext cx="5218044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365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995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0" y="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858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29" y="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1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" y="9466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298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19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4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726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734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145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484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81"/>
            <a:ext cx="5148064" cy="686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542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" y="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783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5384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2019-06-20T14:08:01Z</dcterms:created>
  <dcterms:modified xsi:type="dcterms:W3CDTF">2019-06-20T14:08:36Z</dcterms:modified>
</cp:coreProperties>
</file>