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1252" y="-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E6493-556C-40DF-BE73-B53853EE3953}" type="datetimeFigureOut">
              <a:rPr lang="it-IT" smtClean="0"/>
              <a:t>20/06/2019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C93E9-9213-43A4-BD7A-0B049813E2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09403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E6493-556C-40DF-BE73-B53853EE3953}" type="datetimeFigureOut">
              <a:rPr lang="it-IT" smtClean="0"/>
              <a:t>20/06/2019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C93E9-9213-43A4-BD7A-0B049813E2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81045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E6493-556C-40DF-BE73-B53853EE3953}" type="datetimeFigureOut">
              <a:rPr lang="it-IT" smtClean="0"/>
              <a:t>20/06/2019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C93E9-9213-43A4-BD7A-0B049813E2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4645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E6493-556C-40DF-BE73-B53853EE3953}" type="datetimeFigureOut">
              <a:rPr lang="it-IT" smtClean="0"/>
              <a:t>20/06/2019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C93E9-9213-43A4-BD7A-0B049813E2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61685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E6493-556C-40DF-BE73-B53853EE3953}" type="datetimeFigureOut">
              <a:rPr lang="it-IT" smtClean="0"/>
              <a:t>20/06/2019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C93E9-9213-43A4-BD7A-0B049813E2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8662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E6493-556C-40DF-BE73-B53853EE3953}" type="datetimeFigureOut">
              <a:rPr lang="it-IT" smtClean="0"/>
              <a:t>20/06/2019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C93E9-9213-43A4-BD7A-0B049813E2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8998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E6493-556C-40DF-BE73-B53853EE3953}" type="datetimeFigureOut">
              <a:rPr lang="it-IT" smtClean="0"/>
              <a:t>20/06/2019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C93E9-9213-43A4-BD7A-0B049813E2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8765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E6493-556C-40DF-BE73-B53853EE3953}" type="datetimeFigureOut">
              <a:rPr lang="it-IT" smtClean="0"/>
              <a:t>20/06/2019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C93E9-9213-43A4-BD7A-0B049813E2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82462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E6493-556C-40DF-BE73-B53853EE3953}" type="datetimeFigureOut">
              <a:rPr lang="it-IT" smtClean="0"/>
              <a:t>20/06/2019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C93E9-9213-43A4-BD7A-0B049813E2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7411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E6493-556C-40DF-BE73-B53853EE3953}" type="datetimeFigureOut">
              <a:rPr lang="it-IT" smtClean="0"/>
              <a:t>20/06/2019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C93E9-9213-43A4-BD7A-0B049813E2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8692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E6493-556C-40DF-BE73-B53853EE3953}" type="datetimeFigureOut">
              <a:rPr lang="it-IT" smtClean="0"/>
              <a:t>20/06/2019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C93E9-9213-43A4-BD7A-0B049813E2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0820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2E6493-556C-40DF-BE73-B53853EE3953}" type="datetimeFigureOut">
              <a:rPr lang="it-IT" smtClean="0"/>
              <a:t>20/06/2019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EC93E9-9213-43A4-BD7A-0B049813E2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08591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8626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6381328"/>
            <a:ext cx="8795320" cy="476672"/>
          </a:xfrm>
        </p:spPr>
        <p:txBody>
          <a:bodyPr>
            <a:normAutofit/>
          </a:bodyPr>
          <a:lstStyle/>
          <a:p>
            <a:r>
              <a:rPr lang="it-IT" sz="2000" dirty="0" smtClean="0"/>
              <a:t>Cappella della Madonna Mediatrice di tutte le grazie</a:t>
            </a:r>
            <a:endParaRPr lang="it-IT" sz="2000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9338"/>
            <a:ext cx="8531628" cy="63987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325638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930258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034617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083152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84" y="0"/>
            <a:ext cx="9143999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825001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6309320"/>
            <a:ext cx="8229600" cy="548680"/>
          </a:xfrm>
        </p:spPr>
        <p:txBody>
          <a:bodyPr>
            <a:normAutofit/>
          </a:bodyPr>
          <a:lstStyle/>
          <a:p>
            <a:r>
              <a:rPr lang="it-IT" sz="2000" dirty="0" smtClean="0"/>
              <a:t>Soffitto della cappella</a:t>
            </a:r>
            <a:endParaRPr lang="it-IT" sz="2000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0"/>
            <a:ext cx="8316416" cy="6237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400839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939"/>
            <a:ext cx="9130747" cy="68480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5110658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</Words>
  <Application>Microsoft Office PowerPoint</Application>
  <PresentationFormat>Presentazione su schermo (4:3)</PresentationFormat>
  <Paragraphs>2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8" baseType="lpstr">
      <vt:lpstr>Tema di Office</vt:lpstr>
      <vt:lpstr>Presentazione standard di PowerPoint</vt:lpstr>
      <vt:lpstr>Cappella della Madonna Mediatrice di tutte le grazie</vt:lpstr>
      <vt:lpstr>Presentazione standard di PowerPoint</vt:lpstr>
      <vt:lpstr>Presentazione standard di PowerPoint</vt:lpstr>
      <vt:lpstr>Presentazione standard di PowerPoint</vt:lpstr>
      <vt:lpstr>Soffitto della cappella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lenovo</dc:creator>
  <cp:lastModifiedBy>lenovo</cp:lastModifiedBy>
  <cp:revision>1</cp:revision>
  <dcterms:created xsi:type="dcterms:W3CDTF">2019-06-20T13:36:26Z</dcterms:created>
  <dcterms:modified xsi:type="dcterms:W3CDTF">2019-06-20T13:37:20Z</dcterms:modified>
</cp:coreProperties>
</file>