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1252" y="-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85DC-AE9D-4A14-AF4B-E0EDF96E530D}" type="datetimeFigureOut">
              <a:rPr lang="it-IT" smtClean="0"/>
              <a:t>20/06/2019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7D846-84C2-48F6-B873-29BFE5E99E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0612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85DC-AE9D-4A14-AF4B-E0EDF96E530D}" type="datetimeFigureOut">
              <a:rPr lang="it-IT" smtClean="0"/>
              <a:t>20/06/2019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7D846-84C2-48F6-B873-29BFE5E99E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3081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85DC-AE9D-4A14-AF4B-E0EDF96E530D}" type="datetimeFigureOut">
              <a:rPr lang="it-IT" smtClean="0"/>
              <a:t>20/06/2019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7D846-84C2-48F6-B873-29BFE5E99E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2138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85DC-AE9D-4A14-AF4B-E0EDF96E530D}" type="datetimeFigureOut">
              <a:rPr lang="it-IT" smtClean="0"/>
              <a:t>20/06/2019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7D846-84C2-48F6-B873-29BFE5E99E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77291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85DC-AE9D-4A14-AF4B-E0EDF96E530D}" type="datetimeFigureOut">
              <a:rPr lang="it-IT" smtClean="0"/>
              <a:t>20/06/2019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7D846-84C2-48F6-B873-29BFE5E99E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1004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85DC-AE9D-4A14-AF4B-E0EDF96E530D}" type="datetimeFigureOut">
              <a:rPr lang="it-IT" smtClean="0"/>
              <a:t>20/06/2019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7D846-84C2-48F6-B873-29BFE5E99E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08866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85DC-AE9D-4A14-AF4B-E0EDF96E530D}" type="datetimeFigureOut">
              <a:rPr lang="it-IT" smtClean="0"/>
              <a:t>20/06/2019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7D846-84C2-48F6-B873-29BFE5E99E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29800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85DC-AE9D-4A14-AF4B-E0EDF96E530D}" type="datetimeFigureOut">
              <a:rPr lang="it-IT" smtClean="0"/>
              <a:t>20/06/2019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7D846-84C2-48F6-B873-29BFE5E99E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6342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85DC-AE9D-4A14-AF4B-E0EDF96E530D}" type="datetimeFigureOut">
              <a:rPr lang="it-IT" smtClean="0"/>
              <a:t>20/06/2019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7D846-84C2-48F6-B873-29BFE5E99E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0394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85DC-AE9D-4A14-AF4B-E0EDF96E530D}" type="datetimeFigureOut">
              <a:rPr lang="it-IT" smtClean="0"/>
              <a:t>20/06/2019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7D846-84C2-48F6-B873-29BFE5E99E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3188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85DC-AE9D-4A14-AF4B-E0EDF96E530D}" type="datetimeFigureOut">
              <a:rPr lang="it-IT" smtClean="0"/>
              <a:t>20/06/2019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7D846-84C2-48F6-B873-29BFE5E99E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2937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5285DC-AE9D-4A14-AF4B-E0EDF96E530D}" type="datetimeFigureOut">
              <a:rPr lang="it-IT" smtClean="0"/>
              <a:t>20/06/2019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E7D846-84C2-48F6-B873-29BFE5E99E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60359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39173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2355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1435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769794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2457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1435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640937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2560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24476"/>
            <a:ext cx="5125143" cy="68335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275819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266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034617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40804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1536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034617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92642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1638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034617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978092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1741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1435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557666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184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729"/>
            <a:ext cx="6034617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622925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1945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05" y="116632"/>
            <a:ext cx="6034617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612554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2048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034617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984130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2150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9466"/>
            <a:ext cx="5136401" cy="6848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528356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2253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43" y="0"/>
            <a:ext cx="6034617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866682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Presentazione su schermo (4:3)</PresentationFormat>
  <Paragraphs>0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4" baseType="lpstr"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lenovo</dc:creator>
  <cp:lastModifiedBy>lenovo</cp:lastModifiedBy>
  <cp:revision>1</cp:revision>
  <dcterms:created xsi:type="dcterms:W3CDTF">2019-06-20T13:16:45Z</dcterms:created>
  <dcterms:modified xsi:type="dcterms:W3CDTF">2019-06-20T13:17:25Z</dcterms:modified>
</cp:coreProperties>
</file>