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33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2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9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19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6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07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69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1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86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8C7B-21EA-4045-BF19-AEF8E9F5173A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ECB7-FC14-4D27-8B1B-4F26E8C4A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56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9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" y="10413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4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32"/>
            <a:ext cx="5127425" cy="683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3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" y="17782"/>
            <a:ext cx="5130164" cy="684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13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26706"/>
            <a:ext cx="5123470" cy="68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0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40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17918"/>
            <a:ext cx="5204606" cy="69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3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3455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4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595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0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6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29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8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66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2019-06-20T13:50:43Z</dcterms:created>
  <dcterms:modified xsi:type="dcterms:W3CDTF">2019-06-20T13:57:06Z</dcterms:modified>
</cp:coreProperties>
</file>