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52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5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76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15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19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81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11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73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99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24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50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460C8-FAF6-46AB-9CD6-68366D12EFFC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2785-738E-4115-BDC1-61E0EEE97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69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02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34"/>
            <a:ext cx="5141675" cy="685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5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11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00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05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05602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2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3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5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64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2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4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47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489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609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202"/>
            <a:ext cx="5129099" cy="683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88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641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476"/>
            <a:ext cx="5125143" cy="68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60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7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55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053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44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35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716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26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45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093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711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011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80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72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81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5" y="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597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20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22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" y="12982"/>
            <a:ext cx="5133764" cy="684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0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05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56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1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56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8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91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0</Words>
  <Application>Microsoft Office PowerPoint</Application>
  <PresentationFormat>Presentazione su schermo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2019-06-20T13:18:58Z</dcterms:created>
  <dcterms:modified xsi:type="dcterms:W3CDTF">2019-06-21T05:02:22Z</dcterms:modified>
</cp:coreProperties>
</file>