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252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45344-DF0C-4B67-BFBD-2FC116B6A936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F75CE-A4B2-4663-849B-0D9CB6C037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0869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45344-DF0C-4B67-BFBD-2FC116B6A936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F75CE-A4B2-4663-849B-0D9CB6C037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2461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45344-DF0C-4B67-BFBD-2FC116B6A936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F75CE-A4B2-4663-849B-0D9CB6C037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0177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45344-DF0C-4B67-BFBD-2FC116B6A936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F75CE-A4B2-4663-849B-0D9CB6C037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1013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45344-DF0C-4B67-BFBD-2FC116B6A936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F75CE-A4B2-4663-849B-0D9CB6C037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2281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45344-DF0C-4B67-BFBD-2FC116B6A936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F75CE-A4B2-4663-849B-0D9CB6C037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4374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45344-DF0C-4B67-BFBD-2FC116B6A936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F75CE-A4B2-4663-849B-0D9CB6C037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3797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45344-DF0C-4B67-BFBD-2FC116B6A936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F75CE-A4B2-4663-849B-0D9CB6C037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3074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45344-DF0C-4B67-BFBD-2FC116B6A936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F75CE-A4B2-4663-849B-0D9CB6C037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8453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45344-DF0C-4B67-BFBD-2FC116B6A936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F75CE-A4B2-4663-849B-0D9CB6C037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7601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45344-DF0C-4B67-BFBD-2FC116B6A936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F75CE-A4B2-4663-849B-0D9CB6C037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1421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45344-DF0C-4B67-BFBD-2FC116B6A936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F75CE-A4B2-4663-849B-0D9CB6C037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767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4272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409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3" y="0"/>
            <a:ext cx="603461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1766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19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13"/>
            <a:ext cx="603461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55688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30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90" y="0"/>
            <a:ext cx="603461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1645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40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3461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5120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27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3461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032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37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0" y="0"/>
            <a:ext cx="603461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1607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48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3461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792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58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" y="0"/>
            <a:ext cx="603461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455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68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3461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4887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78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4" y="0"/>
            <a:ext cx="603461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2307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89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2522"/>
            <a:ext cx="603461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8580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99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63" y="-20554"/>
            <a:ext cx="603461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73626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Presentazione su schermo (4:3)</PresentationFormat>
  <Paragraphs>0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1</cp:revision>
  <dcterms:created xsi:type="dcterms:W3CDTF">2019-06-20T14:14:27Z</dcterms:created>
  <dcterms:modified xsi:type="dcterms:W3CDTF">2019-06-20T14:14:52Z</dcterms:modified>
</cp:coreProperties>
</file>