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54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66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13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74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23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1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28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48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07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159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89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8B11B-07BC-49A4-AB9F-D5CD0D96846C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8A7A7-F921-4911-8877-CA8D7DE34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17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660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696"/>
            <a:ext cx="5209271" cy="694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1834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484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86"/>
            <a:ext cx="5216929" cy="6955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83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417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884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80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5018"/>
            <a:ext cx="5162263" cy="6883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40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4"/>
            <a:ext cx="5139140" cy="685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1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" y="-30764"/>
            <a:ext cx="5166573" cy="688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53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0"/>
            <a:ext cx="5139038" cy="685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028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2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909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7984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18044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882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4" y="19202"/>
            <a:ext cx="5203643" cy="693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299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2019-06-20T13:13:54Z</dcterms:created>
  <dcterms:modified xsi:type="dcterms:W3CDTF">2019-06-20T13:14:53Z</dcterms:modified>
</cp:coreProperties>
</file>