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10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01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66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63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03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67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084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57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81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5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4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8DF12-9102-4BC7-9456-C01A86192C7D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134D-6DC6-41D1-82E6-EC3963953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68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76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755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9" y="6422"/>
            <a:ext cx="5138683" cy="6851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000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509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4476"/>
            <a:ext cx="5125143" cy="6833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717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34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434"/>
            <a:ext cx="5141675" cy="685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389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45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232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960"/>
            <a:ext cx="5216573" cy="695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20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124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" y="5476"/>
            <a:ext cx="5139392" cy="6852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58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3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435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674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3</cp:revision>
  <dcterms:created xsi:type="dcterms:W3CDTF">2019-06-20T13:20:36Z</dcterms:created>
  <dcterms:modified xsi:type="dcterms:W3CDTF">2019-06-20T14:11:51Z</dcterms:modified>
</cp:coreProperties>
</file>