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252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D9D9-40B2-4BA0-A153-CA282F0DBAC4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5061-AD10-4F0F-8668-61C99DC9E1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7337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D9D9-40B2-4BA0-A153-CA282F0DBAC4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5061-AD10-4F0F-8668-61C99DC9E1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6710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D9D9-40B2-4BA0-A153-CA282F0DBAC4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5061-AD10-4F0F-8668-61C99DC9E1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3993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D9D9-40B2-4BA0-A153-CA282F0DBAC4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5061-AD10-4F0F-8668-61C99DC9E1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2026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D9D9-40B2-4BA0-A153-CA282F0DBAC4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5061-AD10-4F0F-8668-61C99DC9E1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398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D9D9-40B2-4BA0-A153-CA282F0DBAC4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5061-AD10-4F0F-8668-61C99DC9E1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9477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D9D9-40B2-4BA0-A153-CA282F0DBAC4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5061-AD10-4F0F-8668-61C99DC9E1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2075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D9D9-40B2-4BA0-A153-CA282F0DBAC4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5061-AD10-4F0F-8668-61C99DC9E1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4442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D9D9-40B2-4BA0-A153-CA282F0DBAC4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5061-AD10-4F0F-8668-61C99DC9E1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3495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D9D9-40B2-4BA0-A153-CA282F0DBAC4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5061-AD10-4F0F-8668-61C99DC9E1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9863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D9D9-40B2-4BA0-A153-CA282F0DBAC4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5061-AD10-4F0F-8668-61C99DC9E1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2341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7D9D9-40B2-4BA0-A153-CA282F0DBAC4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75061-AD10-4F0F-8668-61C99DC9E1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837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415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81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42" y="19202"/>
            <a:ext cx="603461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3034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91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3461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6394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01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1" y="11696"/>
            <a:ext cx="5134727" cy="6846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6125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12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" y="0"/>
            <a:ext cx="51435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01353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Presentazione su schermo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1</cp:revision>
  <dcterms:created xsi:type="dcterms:W3CDTF">2019-06-20T14:20:18Z</dcterms:created>
  <dcterms:modified xsi:type="dcterms:W3CDTF">2019-06-20T14:20:50Z</dcterms:modified>
</cp:coreProperties>
</file>