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8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0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0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42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78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34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62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92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21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57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6688-42D6-4A66-A786-CC9FB92A452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8800D-7A1D-485C-ABDA-315CB267F2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4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30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4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018"/>
            <a:ext cx="5162263" cy="68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50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4"/>
            <a:ext cx="5139140" cy="685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5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-30764"/>
            <a:ext cx="5166573" cy="68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79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"/>
            <a:ext cx="5139038" cy="68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5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13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9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80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0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" y="19202"/>
            <a:ext cx="5203643" cy="69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4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6"/>
            <a:ext cx="5209271" cy="694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0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9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4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6"/>
            <a:ext cx="5216929" cy="695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95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287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5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39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" y="9939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63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1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92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80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" y="26234"/>
            <a:ext cx="5123825" cy="683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0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1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52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2019-06-20T14:22:30Z</dcterms:created>
  <dcterms:modified xsi:type="dcterms:W3CDTF">2019-06-20T14:27:38Z</dcterms:modified>
</cp:coreProperties>
</file>