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27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60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02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43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17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27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5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20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70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65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3CFBF-B4DA-4927-8D51-7BC3FBE1CB59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50C5-ADBE-4C26-8B5D-BE5DB0B1D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22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17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37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1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41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47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17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76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158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05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01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86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67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96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58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531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29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52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9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275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2019-06-20T13:23:48Z</dcterms:created>
  <dcterms:modified xsi:type="dcterms:W3CDTF">2019-06-20T13:24:25Z</dcterms:modified>
</cp:coreProperties>
</file>