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252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CFBF-B4DA-4927-8D51-7BC3FBE1CB59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50C5-ADBE-4C26-8B5D-BE5DB0B1DA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1277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CFBF-B4DA-4927-8D51-7BC3FBE1CB59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50C5-ADBE-4C26-8B5D-BE5DB0B1DA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9603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CFBF-B4DA-4927-8D51-7BC3FBE1CB59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50C5-ADBE-4C26-8B5D-BE5DB0B1DA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49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CFBF-B4DA-4927-8D51-7BC3FBE1CB59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50C5-ADBE-4C26-8B5D-BE5DB0B1DA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9024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CFBF-B4DA-4927-8D51-7BC3FBE1CB59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50C5-ADBE-4C26-8B5D-BE5DB0B1DA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7431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CFBF-B4DA-4927-8D51-7BC3FBE1CB59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50C5-ADBE-4C26-8B5D-BE5DB0B1DA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3172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CFBF-B4DA-4927-8D51-7BC3FBE1CB59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50C5-ADBE-4C26-8B5D-BE5DB0B1DA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5276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CFBF-B4DA-4927-8D51-7BC3FBE1CB59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50C5-ADBE-4C26-8B5D-BE5DB0B1DA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155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CFBF-B4DA-4927-8D51-7BC3FBE1CB59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50C5-ADBE-4C26-8B5D-BE5DB0B1DA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1207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CFBF-B4DA-4927-8D51-7BC3FBE1CB59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50C5-ADBE-4C26-8B5D-BE5DB0B1DA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706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CFBF-B4DA-4927-8D51-7BC3FBE1CB59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50C5-ADBE-4C26-8B5D-BE5DB0B1DA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1650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3CFBF-B4DA-4927-8D51-7BC3FBE1CB59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650C5-ADBE-4C26-8B5D-BE5DB0B1DA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8229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7176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737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31" y="0"/>
            <a:ext cx="603461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8418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747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" y="0"/>
            <a:ext cx="603461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317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757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3461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5768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55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3461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0158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65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3461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9050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75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3461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7014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86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35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9676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96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35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3585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706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" y="0"/>
            <a:ext cx="603461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5319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716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729"/>
            <a:ext cx="603461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3523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727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9" y="0"/>
            <a:ext cx="51435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12757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Presentazione su schermo (4:3)</PresentationFormat>
  <Paragraphs>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2019-06-20T13:23:48Z</dcterms:created>
  <dcterms:modified xsi:type="dcterms:W3CDTF">2019-06-20T13:24:25Z</dcterms:modified>
</cp:coreProperties>
</file>