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252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16245-A8B5-406B-ABD3-4578C491B965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13AE-3CEC-42EE-8EA9-4736AA9C08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684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16245-A8B5-406B-ABD3-4578C491B965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13AE-3CEC-42EE-8EA9-4736AA9C08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492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16245-A8B5-406B-ABD3-4578C491B965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13AE-3CEC-42EE-8EA9-4736AA9C08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8667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16245-A8B5-406B-ABD3-4578C491B965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13AE-3CEC-42EE-8EA9-4736AA9C08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9635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16245-A8B5-406B-ABD3-4578C491B965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13AE-3CEC-42EE-8EA9-4736AA9C08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3667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16245-A8B5-406B-ABD3-4578C491B965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13AE-3CEC-42EE-8EA9-4736AA9C08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3563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16245-A8B5-406B-ABD3-4578C491B965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13AE-3CEC-42EE-8EA9-4736AA9C08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5226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16245-A8B5-406B-ABD3-4578C491B965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13AE-3CEC-42EE-8EA9-4736AA9C08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5147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16245-A8B5-406B-ABD3-4578C491B965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13AE-3CEC-42EE-8EA9-4736AA9C08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3326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16245-A8B5-406B-ABD3-4578C491B965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13AE-3CEC-42EE-8EA9-4736AA9C08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2740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16245-A8B5-406B-ABD3-4578C491B965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C13AE-3CEC-42EE-8EA9-4736AA9C08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076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16245-A8B5-406B-ABD3-4578C491B965}" type="datetimeFigureOut">
              <a:rPr lang="it-IT" smtClean="0"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C13AE-3CEC-42EE-8EA9-4736AA9C08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9890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6807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64088" y="274638"/>
            <a:ext cx="3322712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L’affresco dello scalone, </a:t>
            </a:r>
            <a:r>
              <a:rPr lang="it-IT" sz="2000" i="1" dirty="0" smtClean="0"/>
              <a:t>Il trionfo del merito</a:t>
            </a:r>
            <a:endParaRPr lang="it-IT" sz="2000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84" y="0"/>
            <a:ext cx="51435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972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3643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92080" y="274638"/>
            <a:ext cx="3394720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Atrio. Invito allo scalone</a:t>
            </a:r>
            <a:endParaRPr lang="it-IT" sz="2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47" y="0"/>
            <a:ext cx="51435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0658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381328"/>
            <a:ext cx="8229600" cy="476672"/>
          </a:xfrm>
        </p:spPr>
        <p:txBody>
          <a:bodyPr>
            <a:normAutofit/>
          </a:bodyPr>
          <a:lstStyle/>
          <a:p>
            <a:r>
              <a:rPr lang="it-IT" sz="2000" dirty="0" smtClean="0"/>
              <a:t>Lo </a:t>
            </a:r>
            <a:r>
              <a:rPr lang="it-IT" sz="2000" dirty="0" err="1" smtClean="0"/>
              <a:t>scallone</a:t>
            </a:r>
            <a:r>
              <a:rPr lang="it-IT" sz="2000" dirty="0" smtClean="0"/>
              <a:t>. h 26 metri</a:t>
            </a:r>
            <a:endParaRPr lang="it-IT" sz="2000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8589482" cy="644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6743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98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7539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" y="0"/>
            <a:ext cx="51435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9954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8" y="24948"/>
            <a:ext cx="5124788" cy="6833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1579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47" y="9938"/>
            <a:ext cx="5136046" cy="6848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7255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35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7944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430" y="-1"/>
            <a:ext cx="9241182" cy="69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6202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Presentazione su schermo (4:3)</PresentationFormat>
  <Paragraphs>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Presentazione standard di PowerPoint</vt:lpstr>
      <vt:lpstr>Atrio. Invito allo scalone</vt:lpstr>
      <vt:lpstr>Lo scallone. h 26 metri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L’affresco dello scalone, Il trionfo del merito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1</cp:revision>
  <dcterms:created xsi:type="dcterms:W3CDTF">2019-06-20T13:38:29Z</dcterms:created>
  <dcterms:modified xsi:type="dcterms:W3CDTF">2019-06-20T13:38:56Z</dcterms:modified>
</cp:coreProperties>
</file>