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932" y="-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05609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484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54038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8700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80038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8664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33590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97529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551412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43844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2102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829235-FBED-4522-B2A1-E7934DACBF08}" type="datetimeFigureOut">
              <a:rPr lang="it-IT" smtClean="0"/>
              <a:t>06/02/2020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63AD2-012F-4E69-90C0-8EA3547362E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77686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1026" name="Picture 2" descr="C:\Users\lenovo\Downloads\109(4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" y="1"/>
            <a:ext cx="5291201" cy="6785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023744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Presentazione su schermo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lenovo</dc:creator>
  <cp:lastModifiedBy>lenovo</cp:lastModifiedBy>
  <cp:revision>1</cp:revision>
  <dcterms:created xsi:type="dcterms:W3CDTF">2020-02-06T08:38:12Z</dcterms:created>
  <dcterms:modified xsi:type="dcterms:W3CDTF">2020-02-06T08:39:08Z</dcterms:modified>
</cp:coreProperties>
</file>