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EDFC-3C37-4D07-99B1-812BE750555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EEC1-8AE5-47F3-8BC5-B7168834B4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57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EDFC-3C37-4D07-99B1-812BE750555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EEC1-8AE5-47F3-8BC5-B7168834B4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6169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EDFC-3C37-4D07-99B1-812BE750555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EEC1-8AE5-47F3-8BC5-B7168834B4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157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EDFC-3C37-4D07-99B1-812BE750555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EEC1-8AE5-47F3-8BC5-B7168834B4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3806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EDFC-3C37-4D07-99B1-812BE750555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EEC1-8AE5-47F3-8BC5-B7168834B4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29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EDFC-3C37-4D07-99B1-812BE750555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EEC1-8AE5-47F3-8BC5-B7168834B4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213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EDFC-3C37-4D07-99B1-812BE750555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EEC1-8AE5-47F3-8BC5-B7168834B4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4456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EDFC-3C37-4D07-99B1-812BE750555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EEC1-8AE5-47F3-8BC5-B7168834B4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253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EDFC-3C37-4D07-99B1-812BE750555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EEC1-8AE5-47F3-8BC5-B7168834B4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5742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EDFC-3C37-4D07-99B1-812BE750555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EEC1-8AE5-47F3-8BC5-B7168834B4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0416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EDFC-3C37-4D07-99B1-812BE750555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CEEC1-8AE5-47F3-8BC5-B7168834B4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05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0EDFC-3C37-4D07-99B1-812BE750555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CEEC1-8AE5-47F3-8BC5-B7168834B4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54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37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0653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8"/>
            <a:ext cx="9150064" cy="6862548"/>
          </a:xfrm>
        </p:spPr>
      </p:pic>
    </p:spTree>
    <p:extLst>
      <p:ext uri="{BB962C8B-B14F-4D97-AF65-F5344CB8AC3E}">
        <p14:creationId xmlns:p14="http://schemas.microsoft.com/office/powerpoint/2010/main" val="2489572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6283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6414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7" y="17690"/>
            <a:ext cx="9120413" cy="6840310"/>
          </a:xfrm>
        </p:spPr>
      </p:pic>
    </p:spTree>
    <p:extLst>
      <p:ext uri="{BB962C8B-B14F-4D97-AF65-F5344CB8AC3E}">
        <p14:creationId xmlns:p14="http://schemas.microsoft.com/office/powerpoint/2010/main" val="2546869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9321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65486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14954"/>
            <a:ext cx="9124060" cy="6843045"/>
          </a:xfrm>
        </p:spPr>
      </p:pic>
    </p:spTree>
    <p:extLst>
      <p:ext uri="{BB962C8B-B14F-4D97-AF65-F5344CB8AC3E}">
        <p14:creationId xmlns:p14="http://schemas.microsoft.com/office/powerpoint/2010/main" val="3605981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8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65476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70242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08385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040"/>
            <a:ext cx="9127945" cy="6845959"/>
          </a:xfrm>
        </p:spPr>
      </p:pic>
    </p:spTree>
    <p:extLst>
      <p:ext uri="{BB962C8B-B14F-4D97-AF65-F5344CB8AC3E}">
        <p14:creationId xmlns:p14="http://schemas.microsoft.com/office/powerpoint/2010/main" val="1244115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03701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70"/>
            <a:ext cx="9135239" cy="6851429"/>
          </a:xfrm>
        </p:spPr>
      </p:pic>
    </p:spTree>
    <p:extLst>
      <p:ext uri="{BB962C8B-B14F-4D97-AF65-F5344CB8AC3E}">
        <p14:creationId xmlns:p14="http://schemas.microsoft.com/office/powerpoint/2010/main" val="1612022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57792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994"/>
            <a:ext cx="9190657" cy="6892993"/>
          </a:xfrm>
        </p:spPr>
      </p:pic>
    </p:spTree>
    <p:extLst>
      <p:ext uri="{BB962C8B-B14F-4D97-AF65-F5344CB8AC3E}">
        <p14:creationId xmlns:p14="http://schemas.microsoft.com/office/powerpoint/2010/main" val="2124795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99030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38"/>
            <a:ext cx="9172184" cy="6879138"/>
          </a:xfrm>
        </p:spPr>
      </p:pic>
    </p:spTree>
    <p:extLst>
      <p:ext uri="{BB962C8B-B14F-4D97-AF65-F5344CB8AC3E}">
        <p14:creationId xmlns:p14="http://schemas.microsoft.com/office/powerpoint/2010/main" val="1254584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00711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81709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91" y="-7284"/>
            <a:ext cx="9153712" cy="6865284"/>
          </a:xfrm>
        </p:spPr>
      </p:pic>
    </p:spTree>
    <p:extLst>
      <p:ext uri="{BB962C8B-B14F-4D97-AF65-F5344CB8AC3E}">
        <p14:creationId xmlns:p14="http://schemas.microsoft.com/office/powerpoint/2010/main" val="4205613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6"/>
            <a:ext cx="9146180" cy="6859635"/>
          </a:xfrm>
        </p:spPr>
      </p:pic>
    </p:spTree>
    <p:extLst>
      <p:ext uri="{BB962C8B-B14F-4D97-AF65-F5344CB8AC3E}">
        <p14:creationId xmlns:p14="http://schemas.microsoft.com/office/powerpoint/2010/main" val="1676906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44804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75135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75741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630"/>
            <a:ext cx="9105825" cy="6829369"/>
          </a:xfrm>
        </p:spPr>
      </p:pic>
    </p:spTree>
    <p:extLst>
      <p:ext uri="{BB962C8B-B14F-4D97-AF65-F5344CB8AC3E}">
        <p14:creationId xmlns:p14="http://schemas.microsoft.com/office/powerpoint/2010/main" val="2457708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31032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45782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681437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90"/>
            <a:ext cx="9164652" cy="6873489"/>
          </a:xfrm>
        </p:spPr>
      </p:pic>
    </p:spTree>
    <p:extLst>
      <p:ext uri="{BB962C8B-B14F-4D97-AF65-F5344CB8AC3E}">
        <p14:creationId xmlns:p14="http://schemas.microsoft.com/office/powerpoint/2010/main" val="618406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9" y="-10020"/>
            <a:ext cx="9157359" cy="6868019"/>
          </a:xfrm>
        </p:spPr>
      </p:pic>
    </p:spTree>
    <p:extLst>
      <p:ext uri="{BB962C8B-B14F-4D97-AF65-F5344CB8AC3E}">
        <p14:creationId xmlns:p14="http://schemas.microsoft.com/office/powerpoint/2010/main" val="3463705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53783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217024" cy="6912768"/>
          </a:xfrm>
        </p:spPr>
      </p:pic>
    </p:spTree>
    <p:extLst>
      <p:ext uri="{BB962C8B-B14F-4D97-AF65-F5344CB8AC3E}">
        <p14:creationId xmlns:p14="http://schemas.microsoft.com/office/powerpoint/2010/main" val="42582620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52374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" name="Segnaposto contenuto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499614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979714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03700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479702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323564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4968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941719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325877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23338"/>
            <a:ext cx="9252521" cy="6834661"/>
          </a:xfrm>
        </p:spPr>
      </p:pic>
    </p:spTree>
    <p:extLst>
      <p:ext uri="{BB962C8B-B14F-4D97-AF65-F5344CB8AC3E}">
        <p14:creationId xmlns:p14="http://schemas.microsoft.com/office/powerpoint/2010/main" val="1771525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707422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4" y="31366"/>
            <a:ext cx="9176824" cy="6826633"/>
          </a:xfrm>
        </p:spPr>
      </p:pic>
    </p:spTree>
    <p:extLst>
      <p:ext uri="{BB962C8B-B14F-4D97-AF65-F5344CB8AC3E}">
        <p14:creationId xmlns:p14="http://schemas.microsoft.com/office/powerpoint/2010/main" val="21974040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344916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819591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039129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11887979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70"/>
            <a:ext cx="9135239" cy="6851429"/>
          </a:xfrm>
        </p:spPr>
      </p:pic>
    </p:spTree>
    <p:extLst>
      <p:ext uri="{BB962C8B-B14F-4D97-AF65-F5344CB8AC3E}">
        <p14:creationId xmlns:p14="http://schemas.microsoft.com/office/powerpoint/2010/main" val="18792335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816"/>
            <a:ext cx="9190420" cy="6892815"/>
          </a:xfrm>
        </p:spPr>
      </p:pic>
    </p:spTree>
    <p:extLst>
      <p:ext uri="{BB962C8B-B14F-4D97-AF65-F5344CB8AC3E}">
        <p14:creationId xmlns:p14="http://schemas.microsoft.com/office/powerpoint/2010/main" val="5103855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501498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14098807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14776"/>
            <a:ext cx="9124297" cy="6843223"/>
          </a:xfrm>
        </p:spPr>
      </p:pic>
    </p:spTree>
    <p:extLst>
      <p:ext uri="{BB962C8B-B14F-4D97-AF65-F5344CB8AC3E}">
        <p14:creationId xmlns:p14="http://schemas.microsoft.com/office/powerpoint/2010/main" val="3744499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490604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12"/>
            <a:ext cx="9120651" cy="6840488"/>
          </a:xfrm>
        </p:spPr>
      </p:pic>
    </p:spTree>
    <p:extLst>
      <p:ext uri="{BB962C8B-B14F-4D97-AF65-F5344CB8AC3E}">
        <p14:creationId xmlns:p14="http://schemas.microsoft.com/office/powerpoint/2010/main" val="19322406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492150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771661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115384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786813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914509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4" y="12220"/>
            <a:ext cx="9127707" cy="6845780"/>
          </a:xfrm>
        </p:spPr>
      </p:pic>
    </p:spTree>
    <p:extLst>
      <p:ext uri="{BB962C8B-B14F-4D97-AF65-F5344CB8AC3E}">
        <p14:creationId xmlns:p14="http://schemas.microsoft.com/office/powerpoint/2010/main" val="38656621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0" y="17690"/>
            <a:ext cx="9120413" cy="6840310"/>
          </a:xfrm>
        </p:spPr>
      </p:pic>
    </p:spTree>
    <p:extLst>
      <p:ext uri="{BB962C8B-B14F-4D97-AF65-F5344CB8AC3E}">
        <p14:creationId xmlns:p14="http://schemas.microsoft.com/office/powerpoint/2010/main" val="22558705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20"/>
            <a:ext cx="9127707" cy="6845780"/>
          </a:xfrm>
        </p:spPr>
      </p:pic>
    </p:spTree>
    <p:extLst>
      <p:ext uri="{BB962C8B-B14F-4D97-AF65-F5344CB8AC3E}">
        <p14:creationId xmlns:p14="http://schemas.microsoft.com/office/powerpoint/2010/main" val="23260619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93431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518969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253156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884833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615872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418062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44"/>
            <a:ext cx="9101940" cy="6826455"/>
          </a:xfrm>
        </p:spPr>
      </p:pic>
    </p:spTree>
    <p:extLst>
      <p:ext uri="{BB962C8B-B14F-4D97-AF65-F5344CB8AC3E}">
        <p14:creationId xmlns:p14="http://schemas.microsoft.com/office/powerpoint/2010/main" val="30846297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</p:spPr>
      </p:pic>
    </p:spTree>
    <p:extLst>
      <p:ext uri="{BB962C8B-B14F-4D97-AF65-F5344CB8AC3E}">
        <p14:creationId xmlns:p14="http://schemas.microsoft.com/office/powerpoint/2010/main" val="36363955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094837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396257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188304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" y="23160"/>
            <a:ext cx="9113119" cy="6834839"/>
          </a:xfrm>
        </p:spPr>
      </p:pic>
    </p:spTree>
    <p:extLst>
      <p:ext uri="{BB962C8B-B14F-4D97-AF65-F5344CB8AC3E}">
        <p14:creationId xmlns:p14="http://schemas.microsoft.com/office/powerpoint/2010/main" val="3052520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208565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872193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7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64945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878288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Presentazione su schermo (4:3)</PresentationFormat>
  <Paragraphs>0</Paragraphs>
  <Slides>81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81</vt:i4>
      </vt:variant>
    </vt:vector>
  </HeadingPairs>
  <TitlesOfParts>
    <vt:vector size="8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6</cp:revision>
  <dcterms:created xsi:type="dcterms:W3CDTF">2016-03-19T10:27:22Z</dcterms:created>
  <dcterms:modified xsi:type="dcterms:W3CDTF">2016-03-19T13:30:38Z</dcterms:modified>
</cp:coreProperties>
</file>