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212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211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50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253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933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23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991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24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54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26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114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3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ECBA7-57F1-4E37-97ED-3465D0580850}" type="datetimeFigureOut">
              <a:rPr lang="it-IT" smtClean="0"/>
              <a:t>05/02/2020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F4817-BCD3-4EFD-9BD0-B64E5DAC5B8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6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F:\MURALE MIANI 1511\DSCN64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1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 descr="F:\MURALE MIANI 1511\DSCN64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13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 descr="F:\MURALE MIANI 1511\DSCN64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33" y="-171399"/>
            <a:ext cx="9396874" cy="704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01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 descr="F:\MURALE MIANI 1511\DSCN64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872"/>
            <a:ext cx="9145161" cy="685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9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 descr="F:\MURALE MIANI 1511\DSCN64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607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 descr="F:\MURALE MIANI 1511\DSCN64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1706"/>
            <a:ext cx="9292129" cy="696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41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 descr="F:\MURALE MIANI 1511\DSCN64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0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638"/>
            <a:ext cx="9168849" cy="687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016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46"/>
            <a:ext cx="9156728" cy="686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87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05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F:\MURALE MIANI 1511\DSCN640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644"/>
            <a:ext cx="8900005" cy="667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09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F:\MURALE MIANI 1511\DSCN640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9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F:\MURALE MIANI 1511\DSCN64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508"/>
            <a:ext cx="9183343" cy="68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47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F:\MURALE MIANI 1511\DSCN6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681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Presentazione su schermo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2020-02-05T10:55:09Z</dcterms:created>
  <dcterms:modified xsi:type="dcterms:W3CDTF">2020-02-05T14:29:59Z</dcterms:modified>
</cp:coreProperties>
</file>