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73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14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95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58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66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33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812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10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5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995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54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88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6BFB0-2117-4338-ABBB-829EF7CC5BBC}" type="datetimeFigureOut">
              <a:rPr lang="it-IT" smtClean="0"/>
              <a:t>11/08/2018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59E75-0D44-48D2-8456-9C867EF31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722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89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08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35"/>
            <a:ext cx="9183914" cy="688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559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591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" y="27782"/>
            <a:ext cx="9102945" cy="682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394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335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57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7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8"/>
            <a:ext cx="9131857" cy="684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56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9738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Presentazione su schermo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2018-08-11T14:05:01Z</dcterms:created>
  <dcterms:modified xsi:type="dcterms:W3CDTF">2018-08-11T14:29:18Z</dcterms:modified>
</cp:coreProperties>
</file>