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5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55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8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2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6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59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4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2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09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1092-4DE5-4E8E-8649-91564625DA26}" type="datetimeFigureOut">
              <a:rPr lang="it-IT" smtClean="0"/>
              <a:t>11/08/2018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45B3-D706-4B47-84D5-786B6E96B6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9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35"/>
            <a:ext cx="9183914" cy="6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" y="27782"/>
            <a:ext cx="9102945" cy="68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5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57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2018-08-11T14:28:30Z</dcterms:created>
  <dcterms:modified xsi:type="dcterms:W3CDTF">2018-08-11T14:29:10Z</dcterms:modified>
</cp:coreProperties>
</file>