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79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981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36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27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25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19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78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53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40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61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27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59C78-E029-48AD-95E8-4B3B079A32C1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40731-00AF-4F10-8E80-840808E83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77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38" y="-7374"/>
            <a:ext cx="9286355" cy="696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999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81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59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653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33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96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" y="34280"/>
            <a:ext cx="9141409" cy="682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244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440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86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2"/>
            <a:ext cx="9141105" cy="685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256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0589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Presentazione su schermo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2018-08-11T14:20:33Z</dcterms:created>
  <dcterms:modified xsi:type="dcterms:W3CDTF">2018-08-11T14:21:38Z</dcterms:modified>
</cp:coreProperties>
</file>