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78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20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0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92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69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26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38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76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46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45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77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E7F1E-20BD-4413-A0D4-0E0E21375014}" type="datetimeFigureOut">
              <a:rPr lang="it-IT" smtClean="0"/>
              <a:t>10/08/2018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BEA2-EC68-4513-9219-5145FE77DE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7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99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39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31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70"/>
            <a:ext cx="9176094" cy="688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4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62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47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3"/>
            <a:ext cx="9110103" cy="683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21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7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24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594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" y="-35565"/>
            <a:ext cx="9191421" cy="68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6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374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2018-08-10T21:15:03Z</dcterms:created>
  <dcterms:modified xsi:type="dcterms:W3CDTF">2018-08-10T21:25:34Z</dcterms:modified>
</cp:coreProperties>
</file>