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252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B1FF7B-E773-440B-AF55-93B7F39AA258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034379"/>
      </p:ext>
    </p:extLst>
  </p:cSld>
  <p:clrMapOvr>
    <a:masterClrMapping/>
  </p:clrMapOvr>
  <p:transition advTm="3000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7062CB-75DB-4776-A78C-E36A8A36ECEE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062296"/>
      </p:ext>
    </p:extLst>
  </p:cSld>
  <p:clrMapOvr>
    <a:masterClrMapping/>
  </p:clrMapOvr>
  <p:transition advTm="3000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6D4C0-8941-4179-A5DE-262DAF015AC7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525999"/>
      </p:ext>
    </p:extLst>
  </p:cSld>
  <p:clrMapOvr>
    <a:masterClrMapping/>
  </p:clrMapOvr>
  <p:transition advTm="300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42B728-2BAF-4E81-BA1A-08DC6E32ABCE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624491"/>
      </p:ext>
    </p:extLst>
  </p:cSld>
  <p:clrMapOvr>
    <a:masterClrMapping/>
  </p:clrMapOvr>
  <p:transition advTm="300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E26ACD-93D2-48E5-9F5C-A378CC59F3DE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802538"/>
      </p:ext>
    </p:extLst>
  </p:cSld>
  <p:clrMapOvr>
    <a:masterClrMapping/>
  </p:clrMapOvr>
  <p:transition advTm="3000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B03FA5-A0ED-4B0D-89D3-0C546AFC5B4B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012909"/>
      </p:ext>
    </p:extLst>
  </p:cSld>
  <p:clrMapOvr>
    <a:masterClrMapping/>
  </p:clrMapOvr>
  <p:transition advTm="3000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82C8E-44C1-4262-A541-7E105BF64068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644799"/>
      </p:ext>
    </p:extLst>
  </p:cSld>
  <p:clrMapOvr>
    <a:masterClrMapping/>
  </p:clrMapOvr>
  <p:transition advTm="3000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5E378-78AC-4FF5-A696-F9D3BB2A2BF4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368320"/>
      </p:ext>
    </p:extLst>
  </p:cSld>
  <p:clrMapOvr>
    <a:masterClrMapping/>
  </p:clrMapOvr>
  <p:transition advTm="3000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EC8A5-A4E1-42DE-A0DF-839DF7DBDF46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997361"/>
      </p:ext>
    </p:extLst>
  </p:cSld>
  <p:clrMapOvr>
    <a:masterClrMapping/>
  </p:clrMapOvr>
  <p:transition advTm="300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5685F6-FAE2-41CC-A197-D382207D126E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842259"/>
      </p:ext>
    </p:extLst>
  </p:cSld>
  <p:clrMapOvr>
    <a:masterClrMapping/>
  </p:clrMapOvr>
  <p:transition advTm="3000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90D69-ED58-49E8-B6C4-B4B00A9385DB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896894"/>
      </p:ext>
    </p:extLst>
  </p:cSld>
  <p:clrMapOvr>
    <a:masterClrMapping/>
  </p:clrMapOvr>
  <p:transition advTm="3000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3DC241B-27B8-4E74-BEC0-C94F4357B747}" type="slidenum">
              <a:rPr lang="it-IT" altLang="it-IT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787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advTm="3000">
    <p:random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1_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Presentazione su schermo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0</vt:i4>
      </vt:variant>
    </vt:vector>
  </HeadingPairs>
  <TitlesOfParts>
    <vt:vector size="1" baseType="lpstr">
      <vt:lpstr>1_Struttura predefinita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3</cp:revision>
  <dcterms:created xsi:type="dcterms:W3CDTF">2018-08-13T05:00:52Z</dcterms:created>
  <dcterms:modified xsi:type="dcterms:W3CDTF">2018-08-13T05:58:03Z</dcterms:modified>
</cp:coreProperties>
</file>